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535" r:id="rId2"/>
    <p:sldId id="534" r:id="rId3"/>
    <p:sldId id="300" r:id="rId4"/>
    <p:sldId id="301" r:id="rId5"/>
    <p:sldId id="302" r:id="rId6"/>
    <p:sldId id="303" r:id="rId7"/>
    <p:sldId id="30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23" autoAdjust="0"/>
    <p:restoredTop sz="94660"/>
  </p:normalViewPr>
  <p:slideViewPr>
    <p:cSldViewPr snapToGrid="0">
      <p:cViewPr varScale="1">
        <p:scale>
          <a:sx n="120" d="100"/>
          <a:sy n="120" d="100"/>
        </p:scale>
        <p:origin x="20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1B5BA-0BB3-415E-BA1D-A9E796A69D95}" type="doc">
      <dgm:prSet loTypeId="urn:microsoft.com/office/officeart/2005/8/layout/pyramid1" loCatId="pyramid" qsTypeId="urn:microsoft.com/office/officeart/2005/8/quickstyle/simple5" qsCatId="simple" csTypeId="urn:microsoft.com/office/officeart/2005/8/colors/accent0_3" csCatId="mainScheme" phldr="1"/>
      <dgm:spPr/>
    </dgm:pt>
    <dgm:pt modelId="{701A1A10-0A7E-41AE-84A0-377E1C2937DA}">
      <dgm:prSet phldrT="[Text]" custT="1"/>
      <dgm:spPr/>
      <dgm:t>
        <a:bodyPr/>
        <a:lstStyle/>
        <a:p>
          <a:r>
            <a:rPr lang="en-US" sz="1200" b="0" dirty="0">
              <a:solidFill>
                <a:schemeClr val="accent2"/>
              </a:solidFill>
              <a:latin typeface="Times New Roman"/>
              <a:cs typeface="Times New Roman"/>
            </a:rPr>
            <a:t>65</a:t>
          </a:r>
          <a:r>
            <a:rPr lang="en-US" sz="1200" b="0" spc="-65" dirty="0">
              <a:solidFill>
                <a:schemeClr val="accent2"/>
              </a:solidFill>
              <a:latin typeface="Times New Roman"/>
              <a:cs typeface="Times New Roman"/>
            </a:rPr>
            <a:t> </a:t>
          </a:r>
          <a:r>
            <a:rPr lang="en-US" sz="1200" b="0" spc="-5" dirty="0">
              <a:solidFill>
                <a:schemeClr val="accent2"/>
              </a:solidFill>
              <a:latin typeface="Times New Roman"/>
              <a:cs typeface="Times New Roman"/>
            </a:rPr>
            <a:t>Provinces/  Cities</a:t>
          </a:r>
          <a:endParaRPr lang="en-US" sz="1200" b="0" dirty="0">
            <a:solidFill>
              <a:schemeClr val="accent2"/>
            </a:solidFill>
            <a:latin typeface="Times New Roman"/>
            <a:cs typeface="Times New Roman"/>
          </a:endParaRPr>
        </a:p>
        <a:p>
          <a:r>
            <a:rPr lang="en-US" sz="1200" b="0" spc="-30" dirty="0">
              <a:solidFill>
                <a:schemeClr val="accent2"/>
              </a:solidFill>
              <a:latin typeface="Times New Roman"/>
              <a:cs typeface="Times New Roman"/>
            </a:rPr>
            <a:t>HEALTH</a:t>
          </a:r>
          <a:r>
            <a:rPr lang="en-US" sz="1200" b="0" spc="-65" dirty="0">
              <a:solidFill>
                <a:schemeClr val="accent2"/>
              </a:solidFill>
              <a:latin typeface="Times New Roman"/>
              <a:cs typeface="Times New Roman"/>
            </a:rPr>
            <a:t> </a:t>
          </a:r>
          <a:r>
            <a:rPr lang="en-US" sz="1200" b="0" spc="-10" dirty="0">
              <a:solidFill>
                <a:schemeClr val="accent2"/>
              </a:solidFill>
              <a:latin typeface="Times New Roman"/>
              <a:cs typeface="Times New Roman"/>
            </a:rPr>
            <a:t>SERVICE</a:t>
          </a:r>
          <a:endParaRPr lang="en-US" sz="1200" b="0" dirty="0">
            <a:solidFill>
              <a:schemeClr val="accent2"/>
            </a:solidFill>
          </a:endParaRPr>
        </a:p>
      </dgm:t>
    </dgm:pt>
    <dgm:pt modelId="{81E3E1FC-516B-4BAA-A2EF-18A350CD0E58}" type="parTrans" cxnId="{6324CB28-DD16-4642-8172-0C66A8C86616}">
      <dgm:prSet/>
      <dgm:spPr/>
      <dgm:t>
        <a:bodyPr/>
        <a:lstStyle/>
        <a:p>
          <a:endParaRPr lang="en-US" sz="1200">
            <a:solidFill>
              <a:schemeClr val="accent2"/>
            </a:solidFill>
          </a:endParaRPr>
        </a:p>
      </dgm:t>
    </dgm:pt>
    <dgm:pt modelId="{386C5D42-D8E3-4C7C-8645-7A90F34CF9C4}" type="sibTrans" cxnId="{6324CB28-DD16-4642-8172-0C66A8C86616}">
      <dgm:prSet/>
      <dgm:spPr/>
      <dgm:t>
        <a:bodyPr/>
        <a:lstStyle/>
        <a:p>
          <a:endParaRPr lang="en-US" sz="1200">
            <a:solidFill>
              <a:schemeClr val="accent2"/>
            </a:solidFill>
          </a:endParaRPr>
        </a:p>
      </dgm:t>
    </dgm:pt>
    <dgm:pt modelId="{24120F0F-4A44-490A-A3D5-704BB50EAA38}">
      <dgm:prSet phldrT="[Text]" custT="1"/>
      <dgm:spPr/>
      <dgm:t>
        <a:bodyPr/>
        <a:lstStyle/>
        <a:p>
          <a:r>
            <a:rPr lang="en-US" sz="1600" dirty="0">
              <a:solidFill>
                <a:schemeClr val="accent2"/>
              </a:solidFill>
              <a:latin typeface="Times New Roman"/>
              <a:cs typeface="Times New Roman"/>
            </a:rPr>
            <a:t>708</a:t>
          </a:r>
          <a:r>
            <a:rPr lang="en-US" sz="1600" spc="-65" dirty="0">
              <a:solidFill>
                <a:schemeClr val="accent2"/>
              </a:solidFill>
              <a:latin typeface="Times New Roman"/>
              <a:cs typeface="Times New Roman"/>
            </a:rPr>
            <a:t> </a:t>
          </a:r>
          <a:r>
            <a:rPr lang="en-US" sz="1600" spc="-5" dirty="0">
              <a:solidFill>
                <a:schemeClr val="accent2"/>
              </a:solidFill>
              <a:latin typeface="Times New Roman"/>
              <a:cs typeface="Times New Roman"/>
            </a:rPr>
            <a:t>districts</a:t>
          </a:r>
          <a:endParaRPr lang="en-US" sz="1600" dirty="0">
            <a:solidFill>
              <a:schemeClr val="accent2"/>
            </a:solidFill>
          </a:endParaRPr>
        </a:p>
      </dgm:t>
    </dgm:pt>
    <dgm:pt modelId="{76738A5D-CBDA-463C-B946-C547EA7B54B5}" type="parTrans" cxnId="{DE228B71-6A4E-49D9-975B-66D0E7AEDAD1}">
      <dgm:prSet/>
      <dgm:spPr/>
      <dgm:t>
        <a:bodyPr/>
        <a:lstStyle/>
        <a:p>
          <a:endParaRPr lang="en-US" sz="1200">
            <a:solidFill>
              <a:schemeClr val="accent2"/>
            </a:solidFill>
          </a:endParaRPr>
        </a:p>
      </dgm:t>
    </dgm:pt>
    <dgm:pt modelId="{452501E1-246E-485B-9B74-D90D738EB720}" type="sibTrans" cxnId="{DE228B71-6A4E-49D9-975B-66D0E7AEDAD1}">
      <dgm:prSet/>
      <dgm:spPr/>
      <dgm:t>
        <a:bodyPr/>
        <a:lstStyle/>
        <a:p>
          <a:endParaRPr lang="en-US" sz="1200">
            <a:solidFill>
              <a:schemeClr val="accent2"/>
            </a:solidFill>
          </a:endParaRPr>
        </a:p>
      </dgm:t>
    </dgm:pt>
    <dgm:pt modelId="{F414C8E2-4BA0-4F3F-99A4-2A705BB66DA3}">
      <dgm:prSet phldrT="[Text]" custT="1"/>
      <dgm:spPr/>
      <dgm:t>
        <a:bodyPr/>
        <a:lstStyle/>
        <a:p>
          <a:r>
            <a:rPr lang="en-US" sz="1600" spc="-15" dirty="0">
              <a:solidFill>
                <a:schemeClr val="accent2"/>
              </a:solidFill>
              <a:latin typeface="Times New Roman"/>
              <a:cs typeface="Times New Roman"/>
            </a:rPr>
            <a:t>11,162</a:t>
          </a:r>
          <a:r>
            <a:rPr lang="en-US" sz="1600" spc="-45" dirty="0">
              <a:solidFill>
                <a:schemeClr val="accent2"/>
              </a:solidFill>
              <a:latin typeface="Times New Roman"/>
              <a:cs typeface="Times New Roman"/>
            </a:rPr>
            <a:t> Wards/	</a:t>
          </a:r>
          <a:r>
            <a:rPr lang="en-US" sz="1600" spc="-5" dirty="0">
              <a:solidFill>
                <a:schemeClr val="accent2"/>
              </a:solidFill>
              <a:latin typeface="Times New Roman"/>
              <a:cs typeface="Times New Roman"/>
            </a:rPr>
            <a:t>Communes</a:t>
          </a:r>
          <a:endParaRPr lang="en-US" sz="1600" dirty="0">
            <a:solidFill>
              <a:schemeClr val="accent2"/>
            </a:solidFill>
          </a:endParaRPr>
        </a:p>
      </dgm:t>
    </dgm:pt>
    <dgm:pt modelId="{CE5C2D82-0715-47FD-A81C-C41DE73CCA77}" type="parTrans" cxnId="{1C6A899A-8149-43B5-92CD-8183873254AD}">
      <dgm:prSet/>
      <dgm:spPr/>
      <dgm:t>
        <a:bodyPr/>
        <a:lstStyle/>
        <a:p>
          <a:endParaRPr lang="en-US" sz="1200">
            <a:solidFill>
              <a:schemeClr val="accent2"/>
            </a:solidFill>
          </a:endParaRPr>
        </a:p>
      </dgm:t>
    </dgm:pt>
    <dgm:pt modelId="{76742DFD-66A2-4A9A-91D2-1F509076C274}" type="sibTrans" cxnId="{1C6A899A-8149-43B5-92CD-8183873254AD}">
      <dgm:prSet/>
      <dgm:spPr/>
      <dgm:t>
        <a:bodyPr/>
        <a:lstStyle/>
        <a:p>
          <a:endParaRPr lang="en-US" sz="1200">
            <a:solidFill>
              <a:schemeClr val="accent2"/>
            </a:solidFill>
          </a:endParaRPr>
        </a:p>
      </dgm:t>
    </dgm:pt>
    <dgm:pt modelId="{64336AD0-D9E6-48F8-B10A-EF3274BBA657}">
      <dgm:prSet phldrT="[Text]" custT="1"/>
      <dgm:spPr/>
      <dgm:t>
        <a:bodyPr/>
        <a:lstStyle/>
        <a:p>
          <a:r>
            <a:rPr lang="en-US" sz="1400" dirty="0">
              <a:solidFill>
                <a:schemeClr val="accent2"/>
              </a:solidFill>
              <a:latin typeface="Times New Roman"/>
              <a:cs typeface="Times New Roman"/>
            </a:rPr>
            <a:t>N</a:t>
          </a:r>
          <a:r>
            <a:rPr lang="en-US" sz="1400" spc="-5" dirty="0">
              <a:solidFill>
                <a:schemeClr val="accent2"/>
              </a:solidFill>
              <a:latin typeface="Times New Roman"/>
              <a:cs typeface="Times New Roman"/>
            </a:rPr>
            <a:t>ati</a:t>
          </a:r>
          <a:r>
            <a:rPr lang="en-US" sz="1400" dirty="0">
              <a:solidFill>
                <a:schemeClr val="accent2"/>
              </a:solidFill>
              <a:latin typeface="Times New Roman"/>
              <a:cs typeface="Times New Roman"/>
            </a:rPr>
            <a:t>on</a:t>
          </a:r>
          <a:r>
            <a:rPr lang="en-US" sz="1400" spc="-5" dirty="0">
              <a:solidFill>
                <a:schemeClr val="accent2"/>
              </a:solidFill>
              <a:latin typeface="Times New Roman"/>
              <a:cs typeface="Times New Roman"/>
            </a:rPr>
            <a:t>a</a:t>
          </a:r>
          <a:r>
            <a:rPr lang="en-US" sz="1400" dirty="0">
              <a:solidFill>
                <a:schemeClr val="accent2"/>
              </a:solidFill>
              <a:latin typeface="Times New Roman"/>
              <a:cs typeface="Times New Roman"/>
            </a:rPr>
            <a:t>l  </a:t>
          </a:r>
          <a:r>
            <a:rPr lang="en-US" sz="1400" spc="-5" dirty="0">
              <a:solidFill>
                <a:schemeClr val="accent2"/>
              </a:solidFill>
              <a:latin typeface="Times New Roman"/>
              <a:cs typeface="Times New Roman"/>
            </a:rPr>
            <a:t>Level  </a:t>
          </a:r>
          <a:r>
            <a:rPr lang="en-US" sz="1400" b="1" dirty="0">
              <a:solidFill>
                <a:schemeClr val="accent2"/>
              </a:solidFill>
              <a:latin typeface="Times New Roman"/>
              <a:cs typeface="Times New Roman"/>
            </a:rPr>
            <a:t>Ministry Of Health</a:t>
          </a:r>
        </a:p>
        <a:p>
          <a:r>
            <a:rPr lang="en-US" sz="1400" b="1" dirty="0">
              <a:solidFill>
                <a:schemeClr val="accent2"/>
              </a:solidFill>
              <a:latin typeface="Times New Roman"/>
              <a:cs typeface="Times New Roman"/>
            </a:rPr>
            <a:t>(MOH)</a:t>
          </a:r>
          <a:endParaRPr lang="en-US" sz="1400" dirty="0">
            <a:solidFill>
              <a:schemeClr val="accent2"/>
            </a:solidFill>
          </a:endParaRPr>
        </a:p>
      </dgm:t>
    </dgm:pt>
    <dgm:pt modelId="{EAC351D9-BCCA-4D6D-AFC8-C5BE272424FF}" type="sibTrans" cxnId="{8E6F3AB1-5AFC-4446-880F-84C065C8D0D9}">
      <dgm:prSet/>
      <dgm:spPr/>
      <dgm:t>
        <a:bodyPr/>
        <a:lstStyle/>
        <a:p>
          <a:endParaRPr lang="en-US" sz="1200">
            <a:solidFill>
              <a:schemeClr val="accent2"/>
            </a:solidFill>
          </a:endParaRPr>
        </a:p>
      </dgm:t>
    </dgm:pt>
    <dgm:pt modelId="{5199624D-A44E-4062-A21D-0AEACE625B5E}" type="parTrans" cxnId="{8E6F3AB1-5AFC-4446-880F-84C065C8D0D9}">
      <dgm:prSet/>
      <dgm:spPr/>
      <dgm:t>
        <a:bodyPr/>
        <a:lstStyle/>
        <a:p>
          <a:endParaRPr lang="en-US" sz="1200">
            <a:solidFill>
              <a:schemeClr val="accent2"/>
            </a:solidFill>
          </a:endParaRPr>
        </a:p>
      </dgm:t>
    </dgm:pt>
    <dgm:pt modelId="{E798AB61-9730-430E-9C54-55EA7D1B2ABF}" type="pres">
      <dgm:prSet presAssocID="{D621B5BA-0BB3-415E-BA1D-A9E796A69D95}" presName="Name0" presStyleCnt="0">
        <dgm:presLayoutVars>
          <dgm:dir/>
          <dgm:animLvl val="lvl"/>
          <dgm:resizeHandles val="exact"/>
        </dgm:presLayoutVars>
      </dgm:prSet>
      <dgm:spPr/>
    </dgm:pt>
    <dgm:pt modelId="{BA67D899-EB01-4C59-9DC8-3AE29F32DA8D}" type="pres">
      <dgm:prSet presAssocID="{64336AD0-D9E6-48F8-B10A-EF3274BBA657}" presName="Name8" presStyleCnt="0"/>
      <dgm:spPr/>
    </dgm:pt>
    <dgm:pt modelId="{35C24B58-217D-4E5B-8AB0-0CEFBB864742}" type="pres">
      <dgm:prSet presAssocID="{64336AD0-D9E6-48F8-B10A-EF3274BBA657}" presName="level" presStyleLbl="node1" presStyleIdx="0" presStyleCnt="4">
        <dgm:presLayoutVars>
          <dgm:chMax val="1"/>
          <dgm:bulletEnabled val="1"/>
        </dgm:presLayoutVars>
      </dgm:prSet>
      <dgm:spPr/>
    </dgm:pt>
    <dgm:pt modelId="{9AAD60ED-B789-4CE6-9F65-772C01270793}" type="pres">
      <dgm:prSet presAssocID="{64336AD0-D9E6-48F8-B10A-EF3274BBA657}" presName="levelTx" presStyleLbl="revTx" presStyleIdx="0" presStyleCnt="0">
        <dgm:presLayoutVars>
          <dgm:chMax val="1"/>
          <dgm:bulletEnabled val="1"/>
        </dgm:presLayoutVars>
      </dgm:prSet>
      <dgm:spPr/>
    </dgm:pt>
    <dgm:pt modelId="{29466C43-2304-4CCF-85A4-5A4DC6293B30}" type="pres">
      <dgm:prSet presAssocID="{701A1A10-0A7E-41AE-84A0-377E1C2937DA}" presName="Name8" presStyleCnt="0"/>
      <dgm:spPr/>
    </dgm:pt>
    <dgm:pt modelId="{B6E71757-27D1-4547-9F4A-6964240826A3}" type="pres">
      <dgm:prSet presAssocID="{701A1A10-0A7E-41AE-84A0-377E1C2937DA}" presName="level" presStyleLbl="node1" presStyleIdx="1" presStyleCnt="4">
        <dgm:presLayoutVars>
          <dgm:chMax val="1"/>
          <dgm:bulletEnabled val="1"/>
        </dgm:presLayoutVars>
      </dgm:prSet>
      <dgm:spPr/>
    </dgm:pt>
    <dgm:pt modelId="{8DBFA382-53A5-45D6-A202-9B9A1E7257E5}" type="pres">
      <dgm:prSet presAssocID="{701A1A10-0A7E-41AE-84A0-377E1C2937DA}" presName="levelTx" presStyleLbl="revTx" presStyleIdx="0" presStyleCnt="0">
        <dgm:presLayoutVars>
          <dgm:chMax val="1"/>
          <dgm:bulletEnabled val="1"/>
        </dgm:presLayoutVars>
      </dgm:prSet>
      <dgm:spPr/>
    </dgm:pt>
    <dgm:pt modelId="{8F23826D-41E4-4A7F-AE76-C022A24E9264}" type="pres">
      <dgm:prSet presAssocID="{24120F0F-4A44-490A-A3D5-704BB50EAA38}" presName="Name8" presStyleCnt="0"/>
      <dgm:spPr/>
    </dgm:pt>
    <dgm:pt modelId="{A7D30BB0-6385-43FE-862D-1347E50DEE1C}" type="pres">
      <dgm:prSet presAssocID="{24120F0F-4A44-490A-A3D5-704BB50EAA38}" presName="level" presStyleLbl="node1" presStyleIdx="2" presStyleCnt="4">
        <dgm:presLayoutVars>
          <dgm:chMax val="1"/>
          <dgm:bulletEnabled val="1"/>
        </dgm:presLayoutVars>
      </dgm:prSet>
      <dgm:spPr/>
    </dgm:pt>
    <dgm:pt modelId="{948C3ECE-480A-4694-B8F7-BD1AC431B4AD}" type="pres">
      <dgm:prSet presAssocID="{24120F0F-4A44-490A-A3D5-704BB50EAA38}" presName="levelTx" presStyleLbl="revTx" presStyleIdx="0" presStyleCnt="0">
        <dgm:presLayoutVars>
          <dgm:chMax val="1"/>
          <dgm:bulletEnabled val="1"/>
        </dgm:presLayoutVars>
      </dgm:prSet>
      <dgm:spPr/>
    </dgm:pt>
    <dgm:pt modelId="{E18B80DC-A372-4A1C-B202-35101C786403}" type="pres">
      <dgm:prSet presAssocID="{F414C8E2-4BA0-4F3F-99A4-2A705BB66DA3}" presName="Name8" presStyleCnt="0"/>
      <dgm:spPr/>
    </dgm:pt>
    <dgm:pt modelId="{75F2CA82-2D4C-47BD-9255-46FC183B0604}" type="pres">
      <dgm:prSet presAssocID="{F414C8E2-4BA0-4F3F-99A4-2A705BB66DA3}" presName="level" presStyleLbl="node1" presStyleIdx="3" presStyleCnt="4">
        <dgm:presLayoutVars>
          <dgm:chMax val="1"/>
          <dgm:bulletEnabled val="1"/>
        </dgm:presLayoutVars>
      </dgm:prSet>
      <dgm:spPr/>
    </dgm:pt>
    <dgm:pt modelId="{2B010ADD-A39B-4C87-AD46-0BBDB83EC6F1}" type="pres">
      <dgm:prSet presAssocID="{F414C8E2-4BA0-4F3F-99A4-2A705BB66DA3}" presName="levelTx" presStyleLbl="revTx" presStyleIdx="0" presStyleCnt="0">
        <dgm:presLayoutVars>
          <dgm:chMax val="1"/>
          <dgm:bulletEnabled val="1"/>
        </dgm:presLayoutVars>
      </dgm:prSet>
      <dgm:spPr/>
    </dgm:pt>
  </dgm:ptLst>
  <dgm:cxnLst>
    <dgm:cxn modelId="{71CC0919-DA38-45A5-B87A-A30ADDAB2055}" type="presOf" srcId="{F414C8E2-4BA0-4F3F-99A4-2A705BB66DA3}" destId="{75F2CA82-2D4C-47BD-9255-46FC183B0604}" srcOrd="0" destOrd="0" presId="urn:microsoft.com/office/officeart/2005/8/layout/pyramid1"/>
    <dgm:cxn modelId="{41353F26-C291-4150-B48A-15C5BBF319EB}" type="presOf" srcId="{24120F0F-4A44-490A-A3D5-704BB50EAA38}" destId="{948C3ECE-480A-4694-B8F7-BD1AC431B4AD}" srcOrd="1" destOrd="0" presId="urn:microsoft.com/office/officeart/2005/8/layout/pyramid1"/>
    <dgm:cxn modelId="{6324CB28-DD16-4642-8172-0C66A8C86616}" srcId="{D621B5BA-0BB3-415E-BA1D-A9E796A69D95}" destId="{701A1A10-0A7E-41AE-84A0-377E1C2937DA}" srcOrd="1" destOrd="0" parTransId="{81E3E1FC-516B-4BAA-A2EF-18A350CD0E58}" sibTransId="{386C5D42-D8E3-4C7C-8645-7A90F34CF9C4}"/>
    <dgm:cxn modelId="{C9AE8C5B-AE29-4A19-89D3-9B391D9D457C}" type="presOf" srcId="{24120F0F-4A44-490A-A3D5-704BB50EAA38}" destId="{A7D30BB0-6385-43FE-862D-1347E50DEE1C}" srcOrd="0" destOrd="0" presId="urn:microsoft.com/office/officeart/2005/8/layout/pyramid1"/>
    <dgm:cxn modelId="{64F58C6C-8F06-4662-91A9-F0CCE19D15A6}" type="presOf" srcId="{D621B5BA-0BB3-415E-BA1D-A9E796A69D95}" destId="{E798AB61-9730-430E-9C54-55EA7D1B2ABF}" srcOrd="0" destOrd="0" presId="urn:microsoft.com/office/officeart/2005/8/layout/pyramid1"/>
    <dgm:cxn modelId="{DE228B71-6A4E-49D9-975B-66D0E7AEDAD1}" srcId="{D621B5BA-0BB3-415E-BA1D-A9E796A69D95}" destId="{24120F0F-4A44-490A-A3D5-704BB50EAA38}" srcOrd="2" destOrd="0" parTransId="{76738A5D-CBDA-463C-B946-C547EA7B54B5}" sibTransId="{452501E1-246E-485B-9B74-D90D738EB720}"/>
    <dgm:cxn modelId="{9DC88892-4C9C-41E0-97CB-920DB059BF08}" type="presOf" srcId="{F414C8E2-4BA0-4F3F-99A4-2A705BB66DA3}" destId="{2B010ADD-A39B-4C87-AD46-0BBDB83EC6F1}" srcOrd="1" destOrd="0" presId="urn:microsoft.com/office/officeart/2005/8/layout/pyramid1"/>
    <dgm:cxn modelId="{1C6A899A-8149-43B5-92CD-8183873254AD}" srcId="{D621B5BA-0BB3-415E-BA1D-A9E796A69D95}" destId="{F414C8E2-4BA0-4F3F-99A4-2A705BB66DA3}" srcOrd="3" destOrd="0" parTransId="{CE5C2D82-0715-47FD-A81C-C41DE73CCA77}" sibTransId="{76742DFD-66A2-4A9A-91D2-1F509076C274}"/>
    <dgm:cxn modelId="{8E6F3AB1-5AFC-4446-880F-84C065C8D0D9}" srcId="{D621B5BA-0BB3-415E-BA1D-A9E796A69D95}" destId="{64336AD0-D9E6-48F8-B10A-EF3274BBA657}" srcOrd="0" destOrd="0" parTransId="{5199624D-A44E-4062-A21D-0AEACE625B5E}" sibTransId="{EAC351D9-BCCA-4D6D-AFC8-C5BE272424FF}"/>
    <dgm:cxn modelId="{CD1261BE-5544-4752-B5EA-12FBED31FD37}" type="presOf" srcId="{701A1A10-0A7E-41AE-84A0-377E1C2937DA}" destId="{B6E71757-27D1-4547-9F4A-6964240826A3}" srcOrd="0" destOrd="0" presId="urn:microsoft.com/office/officeart/2005/8/layout/pyramid1"/>
    <dgm:cxn modelId="{034AD7CA-395A-43C0-85F6-D8F1F892FB68}" type="presOf" srcId="{701A1A10-0A7E-41AE-84A0-377E1C2937DA}" destId="{8DBFA382-53A5-45D6-A202-9B9A1E7257E5}" srcOrd="1" destOrd="0" presId="urn:microsoft.com/office/officeart/2005/8/layout/pyramid1"/>
    <dgm:cxn modelId="{EC8585D0-1830-4251-8F28-9C784E188287}" type="presOf" srcId="{64336AD0-D9E6-48F8-B10A-EF3274BBA657}" destId="{9AAD60ED-B789-4CE6-9F65-772C01270793}" srcOrd="1" destOrd="0" presId="urn:microsoft.com/office/officeart/2005/8/layout/pyramid1"/>
    <dgm:cxn modelId="{DE3326E9-A1EF-420E-9763-7A39477FDBC4}" type="presOf" srcId="{64336AD0-D9E6-48F8-B10A-EF3274BBA657}" destId="{35C24B58-217D-4E5B-8AB0-0CEFBB864742}" srcOrd="0" destOrd="0" presId="urn:microsoft.com/office/officeart/2005/8/layout/pyramid1"/>
    <dgm:cxn modelId="{5E98F96C-3D48-40F0-8127-E6350439C53A}" type="presParOf" srcId="{E798AB61-9730-430E-9C54-55EA7D1B2ABF}" destId="{BA67D899-EB01-4C59-9DC8-3AE29F32DA8D}" srcOrd="0" destOrd="0" presId="urn:microsoft.com/office/officeart/2005/8/layout/pyramid1"/>
    <dgm:cxn modelId="{33F44AD1-9F25-4A55-84FF-E1C2C6EB8DAC}" type="presParOf" srcId="{BA67D899-EB01-4C59-9DC8-3AE29F32DA8D}" destId="{35C24B58-217D-4E5B-8AB0-0CEFBB864742}" srcOrd="0" destOrd="0" presId="urn:microsoft.com/office/officeart/2005/8/layout/pyramid1"/>
    <dgm:cxn modelId="{94EEEE5F-ECD4-47B3-AED6-DA1FE457E92C}" type="presParOf" srcId="{BA67D899-EB01-4C59-9DC8-3AE29F32DA8D}" destId="{9AAD60ED-B789-4CE6-9F65-772C01270793}" srcOrd="1" destOrd="0" presId="urn:microsoft.com/office/officeart/2005/8/layout/pyramid1"/>
    <dgm:cxn modelId="{23D10C6C-7899-49A2-B450-5C88016BADBE}" type="presParOf" srcId="{E798AB61-9730-430E-9C54-55EA7D1B2ABF}" destId="{29466C43-2304-4CCF-85A4-5A4DC6293B30}" srcOrd="1" destOrd="0" presId="urn:microsoft.com/office/officeart/2005/8/layout/pyramid1"/>
    <dgm:cxn modelId="{1977023B-A34B-4E03-8385-619FF53D21C7}" type="presParOf" srcId="{29466C43-2304-4CCF-85A4-5A4DC6293B30}" destId="{B6E71757-27D1-4547-9F4A-6964240826A3}" srcOrd="0" destOrd="0" presId="urn:microsoft.com/office/officeart/2005/8/layout/pyramid1"/>
    <dgm:cxn modelId="{C9DF1EED-F405-41A0-8444-C9E39BA4F49B}" type="presParOf" srcId="{29466C43-2304-4CCF-85A4-5A4DC6293B30}" destId="{8DBFA382-53A5-45D6-A202-9B9A1E7257E5}" srcOrd="1" destOrd="0" presId="urn:microsoft.com/office/officeart/2005/8/layout/pyramid1"/>
    <dgm:cxn modelId="{B31402B5-B3A0-42D6-9467-BEE8CC2BD213}" type="presParOf" srcId="{E798AB61-9730-430E-9C54-55EA7D1B2ABF}" destId="{8F23826D-41E4-4A7F-AE76-C022A24E9264}" srcOrd="2" destOrd="0" presId="urn:microsoft.com/office/officeart/2005/8/layout/pyramid1"/>
    <dgm:cxn modelId="{5647CE1A-D81D-401F-B91F-9C668DDE5644}" type="presParOf" srcId="{8F23826D-41E4-4A7F-AE76-C022A24E9264}" destId="{A7D30BB0-6385-43FE-862D-1347E50DEE1C}" srcOrd="0" destOrd="0" presId="urn:microsoft.com/office/officeart/2005/8/layout/pyramid1"/>
    <dgm:cxn modelId="{10425945-7747-448E-B14E-28AD6690EEB4}" type="presParOf" srcId="{8F23826D-41E4-4A7F-AE76-C022A24E9264}" destId="{948C3ECE-480A-4694-B8F7-BD1AC431B4AD}" srcOrd="1" destOrd="0" presId="urn:microsoft.com/office/officeart/2005/8/layout/pyramid1"/>
    <dgm:cxn modelId="{906D3DEB-26EA-4729-820B-09CB9846C818}" type="presParOf" srcId="{E798AB61-9730-430E-9C54-55EA7D1B2ABF}" destId="{E18B80DC-A372-4A1C-B202-35101C786403}" srcOrd="3" destOrd="0" presId="urn:microsoft.com/office/officeart/2005/8/layout/pyramid1"/>
    <dgm:cxn modelId="{2D9FBFFD-5590-41A4-A45E-4364EE29D352}" type="presParOf" srcId="{E18B80DC-A372-4A1C-B202-35101C786403}" destId="{75F2CA82-2D4C-47BD-9255-46FC183B0604}" srcOrd="0" destOrd="0" presId="urn:microsoft.com/office/officeart/2005/8/layout/pyramid1"/>
    <dgm:cxn modelId="{8B4A6BE9-4C50-46B9-953A-EC7CA018CD19}" type="presParOf" srcId="{E18B80DC-A372-4A1C-B202-35101C786403}" destId="{2B010ADD-A39B-4C87-AD46-0BBDB83EC6F1}" srcOrd="1" destOrd="0" presId="urn:microsoft.com/office/officeart/2005/8/layout/pyramid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1A33F7-B995-534C-B18F-BF50CC1F2A5C}" type="doc">
      <dgm:prSet loTypeId="urn:microsoft.com/office/officeart/2009/layout/CirclePictureHierarchy" loCatId="" qsTypeId="urn:microsoft.com/office/officeart/2005/8/quickstyle/simple3" qsCatId="simple" csTypeId="urn:microsoft.com/office/officeart/2005/8/colors/accent1_2" csCatId="accent1" phldr="1"/>
      <dgm:spPr/>
      <dgm:t>
        <a:bodyPr/>
        <a:lstStyle/>
        <a:p>
          <a:endParaRPr lang="en-US"/>
        </a:p>
      </dgm:t>
    </dgm:pt>
    <dgm:pt modelId="{D1946957-2EFC-F54C-B4BB-ABA0FBC3D71F}">
      <dgm:prSet phldrT="[Text]"/>
      <dgm:spPr/>
      <dgm:t>
        <a:bodyPr/>
        <a:lstStyle/>
        <a:p>
          <a:r>
            <a:rPr lang="en-US" dirty="0"/>
            <a:t>Prime Minister</a:t>
          </a:r>
        </a:p>
      </dgm:t>
    </dgm:pt>
    <dgm:pt modelId="{62C7739A-ABCF-A745-BA49-8F3BBC9D9D02}" type="parTrans" cxnId="{010014EC-66B2-534B-889C-0AEA5A11D6C8}">
      <dgm:prSet/>
      <dgm:spPr/>
      <dgm:t>
        <a:bodyPr/>
        <a:lstStyle/>
        <a:p>
          <a:endParaRPr lang="en-US"/>
        </a:p>
      </dgm:t>
    </dgm:pt>
    <dgm:pt modelId="{371A0F02-71B8-BB42-BF11-E292265FAF0F}" type="sibTrans" cxnId="{010014EC-66B2-534B-889C-0AEA5A11D6C8}">
      <dgm:prSet/>
      <dgm:spPr/>
      <dgm:t>
        <a:bodyPr/>
        <a:lstStyle/>
        <a:p>
          <a:endParaRPr lang="en-US"/>
        </a:p>
      </dgm:t>
    </dgm:pt>
    <dgm:pt modelId="{B047CF4D-1D5C-8E4A-B08F-EC5FF00FE5C1}">
      <dgm:prSet phldrT="[Text]"/>
      <dgm:spPr/>
      <dgm:t>
        <a:bodyPr/>
        <a:lstStyle/>
        <a:p>
          <a:r>
            <a:rPr lang="en-US" dirty="0"/>
            <a:t>Vietnam Insurance Association</a:t>
          </a:r>
        </a:p>
      </dgm:t>
    </dgm:pt>
    <dgm:pt modelId="{F57B503F-8408-FC44-BC14-795FE43DD44E}" type="parTrans" cxnId="{85973244-7966-4B45-8346-46242A4D97C1}">
      <dgm:prSet/>
      <dgm:spPr/>
      <dgm:t>
        <a:bodyPr/>
        <a:lstStyle/>
        <a:p>
          <a:endParaRPr lang="en-US"/>
        </a:p>
      </dgm:t>
    </dgm:pt>
    <dgm:pt modelId="{869649F1-209D-E649-A0B6-9A0CBC5137EE}" type="sibTrans" cxnId="{85973244-7966-4B45-8346-46242A4D97C1}">
      <dgm:prSet/>
      <dgm:spPr/>
      <dgm:t>
        <a:bodyPr/>
        <a:lstStyle/>
        <a:p>
          <a:endParaRPr lang="en-US"/>
        </a:p>
      </dgm:t>
    </dgm:pt>
    <dgm:pt modelId="{A0761725-25F1-7A4E-A50E-3BAACAA4346E}">
      <dgm:prSet phldrT="[Text]"/>
      <dgm:spPr/>
      <dgm:t>
        <a:bodyPr/>
        <a:lstStyle/>
        <a:p>
          <a:r>
            <a:rPr lang="en-US" b="1" u="sng" dirty="0">
              <a:solidFill>
                <a:srgbClr val="002060"/>
              </a:solidFill>
            </a:rPr>
            <a:t>(4) Health Insurance </a:t>
          </a:r>
        </a:p>
      </dgm:t>
    </dgm:pt>
    <dgm:pt modelId="{9F4EE415-C562-1C4B-8EF9-DB0781C3B5EE}" type="parTrans" cxnId="{4D358010-E616-4946-9CA4-F02D6E55C23A}">
      <dgm:prSet/>
      <dgm:spPr/>
      <dgm:t>
        <a:bodyPr/>
        <a:lstStyle/>
        <a:p>
          <a:endParaRPr lang="en-US"/>
        </a:p>
      </dgm:t>
    </dgm:pt>
    <dgm:pt modelId="{60E51F3F-FC2D-0144-A4BB-1DD01FE99CB2}" type="sibTrans" cxnId="{4D358010-E616-4946-9CA4-F02D6E55C23A}">
      <dgm:prSet/>
      <dgm:spPr/>
      <dgm:t>
        <a:bodyPr/>
        <a:lstStyle/>
        <a:p>
          <a:endParaRPr lang="en-US"/>
        </a:p>
      </dgm:t>
    </dgm:pt>
    <dgm:pt modelId="{885414B4-7BA4-B94D-AE61-799035C3DADD}">
      <dgm:prSet phldrT="[Text]"/>
      <dgm:spPr/>
      <dgm:t>
        <a:bodyPr/>
        <a:lstStyle/>
        <a:p>
          <a:r>
            <a:rPr lang="en-US" dirty="0"/>
            <a:t>MOH</a:t>
          </a:r>
        </a:p>
      </dgm:t>
    </dgm:pt>
    <dgm:pt modelId="{2858A9E5-8BE1-2D4D-B67E-94722005F2FD}" type="parTrans" cxnId="{D1D5B306-2DBD-E848-878F-622D1756460B}">
      <dgm:prSet/>
      <dgm:spPr/>
      <dgm:t>
        <a:bodyPr/>
        <a:lstStyle/>
        <a:p>
          <a:endParaRPr lang="en-US"/>
        </a:p>
      </dgm:t>
    </dgm:pt>
    <dgm:pt modelId="{1A8A2CAD-CCC6-DC45-9E0F-C77476733C0D}" type="sibTrans" cxnId="{D1D5B306-2DBD-E848-878F-622D1756460B}">
      <dgm:prSet/>
      <dgm:spPr/>
      <dgm:t>
        <a:bodyPr/>
        <a:lstStyle/>
        <a:p>
          <a:endParaRPr lang="en-US"/>
        </a:p>
      </dgm:t>
    </dgm:pt>
    <dgm:pt modelId="{172493C1-E9B0-9244-B914-A54D837BCA84}">
      <dgm:prSet phldrT="[Text]"/>
      <dgm:spPr/>
      <dgm:t>
        <a:bodyPr/>
        <a:lstStyle/>
        <a:p>
          <a:r>
            <a:rPr lang="en-US" dirty="0"/>
            <a:t>Social Insurance</a:t>
          </a:r>
        </a:p>
      </dgm:t>
    </dgm:pt>
    <dgm:pt modelId="{C8F5E834-F658-9642-B340-B5AF6B55A492}" type="parTrans" cxnId="{A722043B-161F-A64F-9CE0-0B4148860B62}">
      <dgm:prSet/>
      <dgm:spPr/>
      <dgm:t>
        <a:bodyPr/>
        <a:lstStyle/>
        <a:p>
          <a:endParaRPr lang="en-US"/>
        </a:p>
      </dgm:t>
    </dgm:pt>
    <dgm:pt modelId="{6D7CA3B7-2270-8D44-99BB-7D59A8376B8D}" type="sibTrans" cxnId="{A722043B-161F-A64F-9CE0-0B4148860B62}">
      <dgm:prSet/>
      <dgm:spPr/>
      <dgm:t>
        <a:bodyPr/>
        <a:lstStyle/>
        <a:p>
          <a:endParaRPr lang="en-US"/>
        </a:p>
      </dgm:t>
    </dgm:pt>
    <dgm:pt modelId="{35732F5A-42D7-B84A-9A5A-72BEE63C0682}">
      <dgm:prSet phldrT="[Text]"/>
      <dgm:spPr/>
      <dgm:t>
        <a:bodyPr/>
        <a:lstStyle/>
        <a:p>
          <a:r>
            <a:rPr lang="en-US" b="1" u="sng" dirty="0">
              <a:solidFill>
                <a:srgbClr val="002060"/>
              </a:solidFill>
            </a:rPr>
            <a:t>(3) Insurance Department</a:t>
          </a:r>
        </a:p>
      </dgm:t>
    </dgm:pt>
    <dgm:pt modelId="{999E7E2E-6E6F-EE41-99B0-61FD7EEC916C}" type="parTrans" cxnId="{FF6C3EA4-72AE-EC42-80D5-C5ECAED4B153}">
      <dgm:prSet/>
      <dgm:spPr/>
      <dgm:t>
        <a:bodyPr/>
        <a:lstStyle/>
        <a:p>
          <a:endParaRPr lang="en-US"/>
        </a:p>
      </dgm:t>
    </dgm:pt>
    <dgm:pt modelId="{293E215D-E887-114F-B4F3-52B4B0D7F89D}" type="sibTrans" cxnId="{FF6C3EA4-72AE-EC42-80D5-C5ECAED4B153}">
      <dgm:prSet/>
      <dgm:spPr/>
      <dgm:t>
        <a:bodyPr/>
        <a:lstStyle/>
        <a:p>
          <a:endParaRPr lang="en-US"/>
        </a:p>
      </dgm:t>
    </dgm:pt>
    <dgm:pt modelId="{DB15F8F0-6536-BF45-AAFA-7EE3956382CA}">
      <dgm:prSet phldrT="[Text]"/>
      <dgm:spPr/>
      <dgm:t>
        <a:bodyPr/>
        <a:lstStyle/>
        <a:p>
          <a:r>
            <a:rPr lang="en-US" b="1" u="sng" dirty="0">
              <a:solidFill>
                <a:srgbClr val="002060"/>
              </a:solidFill>
            </a:rPr>
            <a:t>(1) Therapy Department</a:t>
          </a:r>
        </a:p>
      </dgm:t>
    </dgm:pt>
    <dgm:pt modelId="{7DC5BEC7-476E-C141-BEF8-25293EE741CE}" type="parTrans" cxnId="{A8796B62-A809-1D4E-8BD0-0A8F487A7FDC}">
      <dgm:prSet/>
      <dgm:spPr/>
      <dgm:t>
        <a:bodyPr/>
        <a:lstStyle/>
        <a:p>
          <a:endParaRPr lang="en-US"/>
        </a:p>
      </dgm:t>
    </dgm:pt>
    <dgm:pt modelId="{87BB1934-A9CC-4E41-BD6E-1BE97ACF6D67}" type="sibTrans" cxnId="{A8796B62-A809-1D4E-8BD0-0A8F487A7FDC}">
      <dgm:prSet/>
      <dgm:spPr/>
      <dgm:t>
        <a:bodyPr/>
        <a:lstStyle/>
        <a:p>
          <a:endParaRPr lang="en-US"/>
        </a:p>
      </dgm:t>
    </dgm:pt>
    <dgm:pt modelId="{2E7348F1-3BE5-4D49-8B7F-3E1FB7E5642E}">
      <dgm:prSet phldrT="[Text]"/>
      <dgm:spPr/>
      <dgm:t>
        <a:bodyPr/>
        <a:lstStyle/>
        <a:p>
          <a:r>
            <a:rPr lang="en-US" b="1" u="sng" dirty="0">
              <a:solidFill>
                <a:srgbClr val="002060"/>
              </a:solidFill>
            </a:rPr>
            <a:t>(2) National Hospital</a:t>
          </a:r>
        </a:p>
      </dgm:t>
    </dgm:pt>
    <dgm:pt modelId="{08785A22-CA1B-9842-8C7E-BFBDA8A224F2}" type="parTrans" cxnId="{B215BAA4-62BA-E548-99FD-9CD72B4AE398}">
      <dgm:prSet/>
      <dgm:spPr/>
      <dgm:t>
        <a:bodyPr/>
        <a:lstStyle/>
        <a:p>
          <a:endParaRPr lang="en-US"/>
        </a:p>
      </dgm:t>
    </dgm:pt>
    <dgm:pt modelId="{706188E1-2D64-E24E-BAE2-0AE6E300C31F}" type="sibTrans" cxnId="{B215BAA4-62BA-E548-99FD-9CD72B4AE398}">
      <dgm:prSet/>
      <dgm:spPr/>
      <dgm:t>
        <a:bodyPr/>
        <a:lstStyle/>
        <a:p>
          <a:endParaRPr lang="en-US"/>
        </a:p>
      </dgm:t>
    </dgm:pt>
    <dgm:pt modelId="{22342ECC-9935-7747-B63D-CE86208D38CE}">
      <dgm:prSet phldrT="[Text]"/>
      <dgm:spPr/>
      <dgm:t>
        <a:bodyPr/>
        <a:lstStyle/>
        <a:p>
          <a:r>
            <a:rPr lang="en-US" dirty="0"/>
            <a:t>City/ Provincial health service</a:t>
          </a:r>
        </a:p>
      </dgm:t>
    </dgm:pt>
    <dgm:pt modelId="{E55FC4F2-A8DC-9C4C-BB35-01A7733975DB}" type="parTrans" cxnId="{31BD53FA-7F09-7E49-9DED-397830B99496}">
      <dgm:prSet/>
      <dgm:spPr/>
      <dgm:t>
        <a:bodyPr/>
        <a:lstStyle/>
        <a:p>
          <a:endParaRPr lang="en-US"/>
        </a:p>
      </dgm:t>
    </dgm:pt>
    <dgm:pt modelId="{4D99543A-4C2E-4F49-BFCC-1313972B8F2A}" type="sibTrans" cxnId="{31BD53FA-7F09-7E49-9DED-397830B99496}">
      <dgm:prSet/>
      <dgm:spPr/>
      <dgm:t>
        <a:bodyPr/>
        <a:lstStyle/>
        <a:p>
          <a:endParaRPr lang="en-US"/>
        </a:p>
      </dgm:t>
    </dgm:pt>
    <dgm:pt modelId="{DF815CDC-9B29-364D-B443-1C0D8209CA8A}">
      <dgm:prSet phldrT="[Text]"/>
      <dgm:spPr/>
      <dgm:t>
        <a:bodyPr/>
        <a:lstStyle/>
        <a:p>
          <a:r>
            <a:rPr lang="en-US" b="1" u="sng" dirty="0"/>
            <a:t>(2) City/ Provincial hospital</a:t>
          </a:r>
        </a:p>
      </dgm:t>
    </dgm:pt>
    <dgm:pt modelId="{F89BF8C7-05ED-DB45-B983-3A0200CA9262}" type="parTrans" cxnId="{89746B1F-B4EB-9C45-BEB3-F390C382286C}">
      <dgm:prSet/>
      <dgm:spPr/>
      <dgm:t>
        <a:bodyPr/>
        <a:lstStyle/>
        <a:p>
          <a:endParaRPr lang="en-US"/>
        </a:p>
      </dgm:t>
    </dgm:pt>
    <dgm:pt modelId="{A7E73BF8-E163-FE42-9136-28571319AF07}" type="sibTrans" cxnId="{89746B1F-B4EB-9C45-BEB3-F390C382286C}">
      <dgm:prSet/>
      <dgm:spPr/>
      <dgm:t>
        <a:bodyPr/>
        <a:lstStyle/>
        <a:p>
          <a:endParaRPr lang="en-US"/>
        </a:p>
      </dgm:t>
    </dgm:pt>
    <dgm:pt modelId="{444A035D-7B5E-D84E-BE0D-0059AD7B27F8}">
      <dgm:prSet phldrT="[Text]"/>
      <dgm:spPr/>
      <dgm:t>
        <a:bodyPr/>
        <a:lstStyle/>
        <a:p>
          <a:r>
            <a:rPr lang="en-US" dirty="0"/>
            <a:t>Private hospital</a:t>
          </a:r>
        </a:p>
      </dgm:t>
    </dgm:pt>
    <dgm:pt modelId="{16D7F1D9-956A-114E-A1A6-79D06439E1D0}" type="parTrans" cxnId="{3E6E5422-3CB3-4044-A02D-D0B7DD2A47C2}">
      <dgm:prSet/>
      <dgm:spPr/>
      <dgm:t>
        <a:bodyPr/>
        <a:lstStyle/>
        <a:p>
          <a:endParaRPr lang="en-US"/>
        </a:p>
      </dgm:t>
    </dgm:pt>
    <dgm:pt modelId="{6570D27A-E71B-DD4A-9AFB-34D74ED3E5DF}" type="sibTrans" cxnId="{3E6E5422-3CB3-4044-A02D-D0B7DD2A47C2}">
      <dgm:prSet/>
      <dgm:spPr/>
      <dgm:t>
        <a:bodyPr/>
        <a:lstStyle/>
        <a:p>
          <a:endParaRPr lang="en-US"/>
        </a:p>
      </dgm:t>
    </dgm:pt>
    <dgm:pt modelId="{46234C6F-F509-F348-B85E-58B0C79C7E14}">
      <dgm:prSet phldrT="[Text]"/>
      <dgm:spPr/>
      <dgm:t>
        <a:bodyPr/>
        <a:lstStyle/>
        <a:p>
          <a:r>
            <a:rPr lang="en-US" dirty="0"/>
            <a:t>District hospital</a:t>
          </a:r>
        </a:p>
      </dgm:t>
    </dgm:pt>
    <dgm:pt modelId="{91F3577D-D206-0241-845C-25A4E6629C9B}" type="parTrans" cxnId="{735652F1-C58B-5040-A547-DDEF056B0FCC}">
      <dgm:prSet/>
      <dgm:spPr/>
      <dgm:t>
        <a:bodyPr/>
        <a:lstStyle/>
        <a:p>
          <a:endParaRPr lang="en-US"/>
        </a:p>
      </dgm:t>
    </dgm:pt>
    <dgm:pt modelId="{2EA0BEF4-DD62-8543-A9A0-DAD920A0A624}" type="sibTrans" cxnId="{735652F1-C58B-5040-A547-DDEF056B0FCC}">
      <dgm:prSet/>
      <dgm:spPr/>
      <dgm:t>
        <a:bodyPr/>
        <a:lstStyle/>
        <a:p>
          <a:endParaRPr lang="en-US"/>
        </a:p>
      </dgm:t>
    </dgm:pt>
    <dgm:pt modelId="{1444AC51-2B2A-A14B-8704-67BB4C905AC3}">
      <dgm:prSet phldrT="[Text]"/>
      <dgm:spPr/>
      <dgm:t>
        <a:bodyPr/>
        <a:lstStyle/>
        <a:p>
          <a:r>
            <a:rPr lang="en-US" dirty="0"/>
            <a:t>IT Department</a:t>
          </a:r>
        </a:p>
      </dgm:t>
    </dgm:pt>
    <dgm:pt modelId="{B9D340BD-BE27-9443-BD05-2AC8D09AF654}" type="parTrans" cxnId="{B87D7AE5-4BBE-F64E-A378-5EE4E5013A79}">
      <dgm:prSet/>
      <dgm:spPr/>
      <dgm:t>
        <a:bodyPr/>
        <a:lstStyle/>
        <a:p>
          <a:endParaRPr lang="en-US"/>
        </a:p>
      </dgm:t>
    </dgm:pt>
    <dgm:pt modelId="{476CB3FD-AB3D-AF44-AD60-64B2091DA5EA}" type="sibTrans" cxnId="{B87D7AE5-4BBE-F64E-A378-5EE4E5013A79}">
      <dgm:prSet/>
      <dgm:spPr/>
      <dgm:t>
        <a:bodyPr/>
        <a:lstStyle/>
        <a:p>
          <a:endParaRPr lang="en-US"/>
        </a:p>
      </dgm:t>
    </dgm:pt>
    <dgm:pt modelId="{5D508AA6-FD86-BD45-A364-2C375A2ECFB6}" type="pres">
      <dgm:prSet presAssocID="{2D1A33F7-B995-534C-B18F-BF50CC1F2A5C}" presName="hierChild1" presStyleCnt="0">
        <dgm:presLayoutVars>
          <dgm:chPref val="1"/>
          <dgm:dir/>
          <dgm:animOne val="branch"/>
          <dgm:animLvl val="lvl"/>
          <dgm:resizeHandles/>
        </dgm:presLayoutVars>
      </dgm:prSet>
      <dgm:spPr/>
    </dgm:pt>
    <dgm:pt modelId="{3DC75844-2E03-0149-9257-104583F39201}" type="pres">
      <dgm:prSet presAssocID="{D1946957-2EFC-F54C-B4BB-ABA0FBC3D71F}" presName="hierRoot1" presStyleCnt="0"/>
      <dgm:spPr/>
    </dgm:pt>
    <dgm:pt modelId="{46053E8F-8863-EB49-A73F-594ABE0C5C72}" type="pres">
      <dgm:prSet presAssocID="{D1946957-2EFC-F54C-B4BB-ABA0FBC3D71F}" presName="composite" presStyleCnt="0"/>
      <dgm:spPr/>
    </dgm:pt>
    <dgm:pt modelId="{FF355D2D-A0B5-AC4D-9AA5-B63D4BE4896A}" type="pres">
      <dgm:prSet presAssocID="{D1946957-2EFC-F54C-B4BB-ABA0FBC3D71F}" presName="image" presStyleLbl="node0" presStyleIdx="0" presStyleCnt="1"/>
      <dgm:spPr/>
    </dgm:pt>
    <dgm:pt modelId="{807E4C7C-2308-6D47-B72B-6B5E3AC4CC78}" type="pres">
      <dgm:prSet presAssocID="{D1946957-2EFC-F54C-B4BB-ABA0FBC3D71F}" presName="text" presStyleLbl="revTx" presStyleIdx="0" presStyleCnt="13">
        <dgm:presLayoutVars>
          <dgm:chPref val="3"/>
        </dgm:presLayoutVars>
      </dgm:prSet>
      <dgm:spPr/>
    </dgm:pt>
    <dgm:pt modelId="{0CEEA18D-E483-AA4F-8734-D63E2C7E34EB}" type="pres">
      <dgm:prSet presAssocID="{D1946957-2EFC-F54C-B4BB-ABA0FBC3D71F}" presName="hierChild2" presStyleCnt="0"/>
      <dgm:spPr/>
    </dgm:pt>
    <dgm:pt modelId="{E13211BB-56A6-184D-A6DD-973C143ED6DC}" type="pres">
      <dgm:prSet presAssocID="{F57B503F-8408-FC44-BC14-795FE43DD44E}" presName="Name10" presStyleLbl="parChTrans1D2" presStyleIdx="0" presStyleCnt="2"/>
      <dgm:spPr/>
    </dgm:pt>
    <dgm:pt modelId="{73619FF4-54FB-944A-B306-BDED502CDC47}" type="pres">
      <dgm:prSet presAssocID="{B047CF4D-1D5C-8E4A-B08F-EC5FF00FE5C1}" presName="hierRoot2" presStyleCnt="0"/>
      <dgm:spPr/>
    </dgm:pt>
    <dgm:pt modelId="{B5B3EF5A-C055-A24D-9A75-6DA4946F3C25}" type="pres">
      <dgm:prSet presAssocID="{B047CF4D-1D5C-8E4A-B08F-EC5FF00FE5C1}" presName="composite2" presStyleCnt="0"/>
      <dgm:spPr/>
    </dgm:pt>
    <dgm:pt modelId="{53CB1661-9C03-954B-AE42-1A08A25B148E}" type="pres">
      <dgm:prSet presAssocID="{B047CF4D-1D5C-8E4A-B08F-EC5FF00FE5C1}" presName="image2" presStyleLbl="node2" presStyleIdx="0" presStyleCnt="2"/>
      <dgm:spPr/>
    </dgm:pt>
    <dgm:pt modelId="{8942380C-79F5-C04B-A865-FCBF4EC8D149}" type="pres">
      <dgm:prSet presAssocID="{B047CF4D-1D5C-8E4A-B08F-EC5FF00FE5C1}" presName="text2" presStyleLbl="revTx" presStyleIdx="1" presStyleCnt="13">
        <dgm:presLayoutVars>
          <dgm:chPref val="3"/>
        </dgm:presLayoutVars>
      </dgm:prSet>
      <dgm:spPr/>
    </dgm:pt>
    <dgm:pt modelId="{21D24428-643F-8445-8442-DA8F345A22A5}" type="pres">
      <dgm:prSet presAssocID="{B047CF4D-1D5C-8E4A-B08F-EC5FF00FE5C1}" presName="hierChild3" presStyleCnt="0"/>
      <dgm:spPr/>
    </dgm:pt>
    <dgm:pt modelId="{CBE30D0A-BE7F-E541-BED8-2B21FC5A1B22}" type="pres">
      <dgm:prSet presAssocID="{9F4EE415-C562-1C4B-8EF9-DB0781C3B5EE}" presName="Name17" presStyleLbl="parChTrans1D3" presStyleIdx="0" presStyleCnt="5"/>
      <dgm:spPr/>
    </dgm:pt>
    <dgm:pt modelId="{CC4499CD-CDBB-BE45-96A6-3980B2986FB7}" type="pres">
      <dgm:prSet presAssocID="{A0761725-25F1-7A4E-A50E-3BAACAA4346E}" presName="hierRoot3" presStyleCnt="0"/>
      <dgm:spPr/>
    </dgm:pt>
    <dgm:pt modelId="{C401125C-44FE-EA4B-82AB-80D4EC55AFD7}" type="pres">
      <dgm:prSet presAssocID="{A0761725-25F1-7A4E-A50E-3BAACAA4346E}" presName="composite3" presStyleCnt="0"/>
      <dgm:spPr/>
    </dgm:pt>
    <dgm:pt modelId="{B53AD753-649A-AB4E-BB7D-79B727C5BE01}" type="pres">
      <dgm:prSet presAssocID="{A0761725-25F1-7A4E-A50E-3BAACAA4346E}" presName="image3" presStyleLbl="node3" presStyleIdx="0" presStyleCnt="5"/>
      <dgm:spPr/>
    </dgm:pt>
    <dgm:pt modelId="{21D62885-4A14-4949-B522-9B8D414D437F}" type="pres">
      <dgm:prSet presAssocID="{A0761725-25F1-7A4E-A50E-3BAACAA4346E}" presName="text3" presStyleLbl="revTx" presStyleIdx="2" presStyleCnt="13">
        <dgm:presLayoutVars>
          <dgm:chPref val="3"/>
        </dgm:presLayoutVars>
      </dgm:prSet>
      <dgm:spPr/>
    </dgm:pt>
    <dgm:pt modelId="{851EB9F8-6C27-5449-93A3-CC35D374194C}" type="pres">
      <dgm:prSet presAssocID="{A0761725-25F1-7A4E-A50E-3BAACAA4346E}" presName="hierChild4" presStyleCnt="0"/>
      <dgm:spPr/>
    </dgm:pt>
    <dgm:pt modelId="{76109CA9-312A-3E49-9764-F84A3C191BA4}" type="pres">
      <dgm:prSet presAssocID="{C8F5E834-F658-9642-B340-B5AF6B55A492}" presName="Name17" presStyleLbl="parChTrans1D3" presStyleIdx="1" presStyleCnt="5"/>
      <dgm:spPr/>
    </dgm:pt>
    <dgm:pt modelId="{328D2F8D-C999-1E40-AAF9-11DA2377622B}" type="pres">
      <dgm:prSet presAssocID="{172493C1-E9B0-9244-B914-A54D837BCA84}" presName="hierRoot3" presStyleCnt="0"/>
      <dgm:spPr/>
    </dgm:pt>
    <dgm:pt modelId="{50C29899-E51F-5F43-B728-E5A9A04E29AA}" type="pres">
      <dgm:prSet presAssocID="{172493C1-E9B0-9244-B914-A54D837BCA84}" presName="composite3" presStyleCnt="0"/>
      <dgm:spPr/>
    </dgm:pt>
    <dgm:pt modelId="{CF9C6661-0675-C943-9FF9-FDAC4DF469A8}" type="pres">
      <dgm:prSet presAssocID="{172493C1-E9B0-9244-B914-A54D837BCA84}" presName="image3" presStyleLbl="node3" presStyleIdx="1" presStyleCnt="5"/>
      <dgm:spPr/>
    </dgm:pt>
    <dgm:pt modelId="{0A3DBD1A-EA37-E249-B555-3FC4B68113F4}" type="pres">
      <dgm:prSet presAssocID="{172493C1-E9B0-9244-B914-A54D837BCA84}" presName="text3" presStyleLbl="revTx" presStyleIdx="3" presStyleCnt="13">
        <dgm:presLayoutVars>
          <dgm:chPref val="3"/>
        </dgm:presLayoutVars>
      </dgm:prSet>
      <dgm:spPr/>
    </dgm:pt>
    <dgm:pt modelId="{01B5A13E-4B8B-B94C-B179-466E6FADFE85}" type="pres">
      <dgm:prSet presAssocID="{172493C1-E9B0-9244-B914-A54D837BCA84}" presName="hierChild4" presStyleCnt="0"/>
      <dgm:spPr/>
    </dgm:pt>
    <dgm:pt modelId="{891119A0-3B2A-E34D-9901-D1C706673315}" type="pres">
      <dgm:prSet presAssocID="{2858A9E5-8BE1-2D4D-B67E-94722005F2FD}" presName="Name10" presStyleLbl="parChTrans1D2" presStyleIdx="1" presStyleCnt="2"/>
      <dgm:spPr/>
    </dgm:pt>
    <dgm:pt modelId="{B2C31220-3D40-BD42-92CF-69AD771860DB}" type="pres">
      <dgm:prSet presAssocID="{885414B4-7BA4-B94D-AE61-799035C3DADD}" presName="hierRoot2" presStyleCnt="0"/>
      <dgm:spPr/>
    </dgm:pt>
    <dgm:pt modelId="{E8A7C5CF-3ED3-5E49-B092-6E0BD905F908}" type="pres">
      <dgm:prSet presAssocID="{885414B4-7BA4-B94D-AE61-799035C3DADD}" presName="composite2" presStyleCnt="0"/>
      <dgm:spPr/>
    </dgm:pt>
    <dgm:pt modelId="{069AA80E-4DA7-BD43-8E90-E65B24F499AE}" type="pres">
      <dgm:prSet presAssocID="{885414B4-7BA4-B94D-AE61-799035C3DADD}" presName="image2" presStyleLbl="node2" presStyleIdx="1" presStyleCnt="2"/>
      <dgm:spPr/>
    </dgm:pt>
    <dgm:pt modelId="{8959C4A3-4D7C-284F-A54D-DA5029FF11FF}" type="pres">
      <dgm:prSet presAssocID="{885414B4-7BA4-B94D-AE61-799035C3DADD}" presName="text2" presStyleLbl="revTx" presStyleIdx="4" presStyleCnt="13">
        <dgm:presLayoutVars>
          <dgm:chPref val="3"/>
        </dgm:presLayoutVars>
      </dgm:prSet>
      <dgm:spPr/>
    </dgm:pt>
    <dgm:pt modelId="{68D3B32B-58DD-A24F-A6C1-12CFBA927048}" type="pres">
      <dgm:prSet presAssocID="{885414B4-7BA4-B94D-AE61-799035C3DADD}" presName="hierChild3" presStyleCnt="0"/>
      <dgm:spPr/>
    </dgm:pt>
    <dgm:pt modelId="{4F4E98E8-3575-BA45-AE88-4FAA42A8F9BF}" type="pres">
      <dgm:prSet presAssocID="{B9D340BD-BE27-9443-BD05-2AC8D09AF654}" presName="Name17" presStyleLbl="parChTrans1D3" presStyleIdx="2" presStyleCnt="5"/>
      <dgm:spPr/>
    </dgm:pt>
    <dgm:pt modelId="{E1B45510-3C81-B843-9EAC-1B72A0D7BEDE}" type="pres">
      <dgm:prSet presAssocID="{1444AC51-2B2A-A14B-8704-67BB4C905AC3}" presName="hierRoot3" presStyleCnt="0"/>
      <dgm:spPr/>
    </dgm:pt>
    <dgm:pt modelId="{50180751-150F-574B-A8FA-9A1BCA0060E4}" type="pres">
      <dgm:prSet presAssocID="{1444AC51-2B2A-A14B-8704-67BB4C905AC3}" presName="composite3" presStyleCnt="0"/>
      <dgm:spPr/>
    </dgm:pt>
    <dgm:pt modelId="{5C53722C-0C2D-1B41-B20B-A13DE8A6EFBB}" type="pres">
      <dgm:prSet presAssocID="{1444AC51-2B2A-A14B-8704-67BB4C905AC3}" presName="image3" presStyleLbl="node3" presStyleIdx="2" presStyleCnt="5"/>
      <dgm:spPr/>
    </dgm:pt>
    <dgm:pt modelId="{F226C426-852C-8A4E-969E-D078ECFFC5CE}" type="pres">
      <dgm:prSet presAssocID="{1444AC51-2B2A-A14B-8704-67BB4C905AC3}" presName="text3" presStyleLbl="revTx" presStyleIdx="5" presStyleCnt="13">
        <dgm:presLayoutVars>
          <dgm:chPref val="3"/>
        </dgm:presLayoutVars>
      </dgm:prSet>
      <dgm:spPr/>
    </dgm:pt>
    <dgm:pt modelId="{636268A9-6C6B-624C-9423-092F9ECE8499}" type="pres">
      <dgm:prSet presAssocID="{1444AC51-2B2A-A14B-8704-67BB4C905AC3}" presName="hierChild4" presStyleCnt="0"/>
      <dgm:spPr/>
    </dgm:pt>
    <dgm:pt modelId="{AD11AE1E-B9A6-E848-988A-6594E9EFD2C6}" type="pres">
      <dgm:prSet presAssocID="{999E7E2E-6E6F-EE41-99B0-61FD7EEC916C}" presName="Name17" presStyleLbl="parChTrans1D3" presStyleIdx="3" presStyleCnt="5"/>
      <dgm:spPr/>
    </dgm:pt>
    <dgm:pt modelId="{49F7D0EE-60BE-8A40-A928-821980DF1352}" type="pres">
      <dgm:prSet presAssocID="{35732F5A-42D7-B84A-9A5A-72BEE63C0682}" presName="hierRoot3" presStyleCnt="0"/>
      <dgm:spPr/>
    </dgm:pt>
    <dgm:pt modelId="{994FF047-9EB1-FD40-A658-F5DF5ECB9737}" type="pres">
      <dgm:prSet presAssocID="{35732F5A-42D7-B84A-9A5A-72BEE63C0682}" presName="composite3" presStyleCnt="0"/>
      <dgm:spPr/>
    </dgm:pt>
    <dgm:pt modelId="{15081D4C-23BC-D14C-A30B-B454A8CAA3F2}" type="pres">
      <dgm:prSet presAssocID="{35732F5A-42D7-B84A-9A5A-72BEE63C0682}" presName="image3" presStyleLbl="node3" presStyleIdx="3" presStyleCnt="5"/>
      <dgm:spPr/>
    </dgm:pt>
    <dgm:pt modelId="{580719B7-A5AF-CA43-90D3-D63B309E1815}" type="pres">
      <dgm:prSet presAssocID="{35732F5A-42D7-B84A-9A5A-72BEE63C0682}" presName="text3" presStyleLbl="revTx" presStyleIdx="6" presStyleCnt="13">
        <dgm:presLayoutVars>
          <dgm:chPref val="3"/>
        </dgm:presLayoutVars>
      </dgm:prSet>
      <dgm:spPr/>
    </dgm:pt>
    <dgm:pt modelId="{F00809DA-2F15-4A44-864F-BC23F694AAC5}" type="pres">
      <dgm:prSet presAssocID="{35732F5A-42D7-B84A-9A5A-72BEE63C0682}" presName="hierChild4" presStyleCnt="0"/>
      <dgm:spPr/>
    </dgm:pt>
    <dgm:pt modelId="{28A07D41-4C26-1C49-8812-667706D6ADBF}" type="pres">
      <dgm:prSet presAssocID="{7DC5BEC7-476E-C141-BEF8-25293EE741CE}" presName="Name17" presStyleLbl="parChTrans1D3" presStyleIdx="4" presStyleCnt="5"/>
      <dgm:spPr/>
    </dgm:pt>
    <dgm:pt modelId="{063082DA-102C-7C4B-95A2-83D806A610FE}" type="pres">
      <dgm:prSet presAssocID="{DB15F8F0-6536-BF45-AAFA-7EE3956382CA}" presName="hierRoot3" presStyleCnt="0"/>
      <dgm:spPr/>
    </dgm:pt>
    <dgm:pt modelId="{CFE129DA-06A7-CF44-9005-5595E41F9739}" type="pres">
      <dgm:prSet presAssocID="{DB15F8F0-6536-BF45-AAFA-7EE3956382CA}" presName="composite3" presStyleCnt="0"/>
      <dgm:spPr/>
    </dgm:pt>
    <dgm:pt modelId="{A379EC07-550A-F74F-8342-718175EFAB97}" type="pres">
      <dgm:prSet presAssocID="{DB15F8F0-6536-BF45-AAFA-7EE3956382CA}" presName="image3" presStyleLbl="node3" presStyleIdx="4" presStyleCnt="5"/>
      <dgm:spPr/>
    </dgm:pt>
    <dgm:pt modelId="{2AF6823D-988B-504C-AC47-5AA9F40700E9}" type="pres">
      <dgm:prSet presAssocID="{DB15F8F0-6536-BF45-AAFA-7EE3956382CA}" presName="text3" presStyleLbl="revTx" presStyleIdx="7" presStyleCnt="13">
        <dgm:presLayoutVars>
          <dgm:chPref val="3"/>
        </dgm:presLayoutVars>
      </dgm:prSet>
      <dgm:spPr/>
    </dgm:pt>
    <dgm:pt modelId="{E7082660-2335-3242-9057-CE959F50F7E1}" type="pres">
      <dgm:prSet presAssocID="{DB15F8F0-6536-BF45-AAFA-7EE3956382CA}" presName="hierChild4" presStyleCnt="0"/>
      <dgm:spPr/>
    </dgm:pt>
    <dgm:pt modelId="{94610F87-8C9D-134B-9627-B338F16FA88D}" type="pres">
      <dgm:prSet presAssocID="{08785A22-CA1B-9842-8C7E-BFBDA8A224F2}" presName="Name23" presStyleLbl="parChTrans1D4" presStyleIdx="0" presStyleCnt="5"/>
      <dgm:spPr/>
    </dgm:pt>
    <dgm:pt modelId="{6D9CAC1D-AD1C-1D46-9532-427C5194C93F}" type="pres">
      <dgm:prSet presAssocID="{2E7348F1-3BE5-4D49-8B7F-3E1FB7E5642E}" presName="hierRoot4" presStyleCnt="0"/>
      <dgm:spPr/>
    </dgm:pt>
    <dgm:pt modelId="{B64CD67B-C91E-0B48-8E1C-80ECC8C7C128}" type="pres">
      <dgm:prSet presAssocID="{2E7348F1-3BE5-4D49-8B7F-3E1FB7E5642E}" presName="composite4" presStyleCnt="0"/>
      <dgm:spPr/>
    </dgm:pt>
    <dgm:pt modelId="{9C315791-2755-C74B-A026-54A58EB1B71E}" type="pres">
      <dgm:prSet presAssocID="{2E7348F1-3BE5-4D49-8B7F-3E1FB7E5642E}" presName="image4" presStyleLbl="node4" presStyleIdx="0" presStyleCnt="5"/>
      <dgm:spPr/>
    </dgm:pt>
    <dgm:pt modelId="{1918F56C-3C9E-164F-8CC3-7B503F291CAB}" type="pres">
      <dgm:prSet presAssocID="{2E7348F1-3BE5-4D49-8B7F-3E1FB7E5642E}" presName="text4" presStyleLbl="revTx" presStyleIdx="8" presStyleCnt="13">
        <dgm:presLayoutVars>
          <dgm:chPref val="3"/>
        </dgm:presLayoutVars>
      </dgm:prSet>
      <dgm:spPr/>
    </dgm:pt>
    <dgm:pt modelId="{BBEF88B1-A6A9-874A-B052-5281967CFA67}" type="pres">
      <dgm:prSet presAssocID="{2E7348F1-3BE5-4D49-8B7F-3E1FB7E5642E}" presName="hierChild5" presStyleCnt="0"/>
      <dgm:spPr/>
    </dgm:pt>
    <dgm:pt modelId="{85C8983A-68FF-1940-AA09-C46FD2FD542D}" type="pres">
      <dgm:prSet presAssocID="{E55FC4F2-A8DC-9C4C-BB35-01A7733975DB}" presName="Name23" presStyleLbl="parChTrans1D4" presStyleIdx="1" presStyleCnt="5"/>
      <dgm:spPr/>
    </dgm:pt>
    <dgm:pt modelId="{E92A5E66-070D-CF4E-A18A-C1F3910855CB}" type="pres">
      <dgm:prSet presAssocID="{22342ECC-9935-7747-B63D-CE86208D38CE}" presName="hierRoot4" presStyleCnt="0"/>
      <dgm:spPr/>
    </dgm:pt>
    <dgm:pt modelId="{7712E673-0329-CB40-9C45-E00E46E2EB01}" type="pres">
      <dgm:prSet presAssocID="{22342ECC-9935-7747-B63D-CE86208D38CE}" presName="composite4" presStyleCnt="0"/>
      <dgm:spPr/>
    </dgm:pt>
    <dgm:pt modelId="{A09031F1-64CB-8745-B81D-4A52C4839BEB}" type="pres">
      <dgm:prSet presAssocID="{22342ECC-9935-7747-B63D-CE86208D38CE}" presName="image4" presStyleLbl="node4" presStyleIdx="1" presStyleCnt="5"/>
      <dgm:spPr/>
    </dgm:pt>
    <dgm:pt modelId="{F4B070E8-B073-4240-AB09-BD367C6AB232}" type="pres">
      <dgm:prSet presAssocID="{22342ECC-9935-7747-B63D-CE86208D38CE}" presName="text4" presStyleLbl="revTx" presStyleIdx="9" presStyleCnt="13">
        <dgm:presLayoutVars>
          <dgm:chPref val="3"/>
        </dgm:presLayoutVars>
      </dgm:prSet>
      <dgm:spPr/>
    </dgm:pt>
    <dgm:pt modelId="{56DE6B4C-671D-7741-9F38-61C2DDFBAB2E}" type="pres">
      <dgm:prSet presAssocID="{22342ECC-9935-7747-B63D-CE86208D38CE}" presName="hierChild5" presStyleCnt="0"/>
      <dgm:spPr/>
    </dgm:pt>
    <dgm:pt modelId="{BE16E536-6124-024A-BA56-97C40E89C95D}" type="pres">
      <dgm:prSet presAssocID="{F89BF8C7-05ED-DB45-B983-3A0200CA9262}" presName="Name23" presStyleLbl="parChTrans1D4" presStyleIdx="2" presStyleCnt="5"/>
      <dgm:spPr/>
    </dgm:pt>
    <dgm:pt modelId="{FEC2FC28-FBCF-E046-BA16-847DD1B83377}" type="pres">
      <dgm:prSet presAssocID="{DF815CDC-9B29-364D-B443-1C0D8209CA8A}" presName="hierRoot4" presStyleCnt="0"/>
      <dgm:spPr/>
    </dgm:pt>
    <dgm:pt modelId="{45E090C2-A526-A640-A3CF-CC13E15E2AC8}" type="pres">
      <dgm:prSet presAssocID="{DF815CDC-9B29-364D-B443-1C0D8209CA8A}" presName="composite4" presStyleCnt="0"/>
      <dgm:spPr/>
    </dgm:pt>
    <dgm:pt modelId="{89626C66-FBF3-B34D-AA3B-6BB9B7A90083}" type="pres">
      <dgm:prSet presAssocID="{DF815CDC-9B29-364D-B443-1C0D8209CA8A}" presName="image4" presStyleLbl="node4" presStyleIdx="2" presStyleCnt="5"/>
      <dgm:spPr/>
    </dgm:pt>
    <dgm:pt modelId="{C0971565-F517-E24B-A6C7-ABB47E914776}" type="pres">
      <dgm:prSet presAssocID="{DF815CDC-9B29-364D-B443-1C0D8209CA8A}" presName="text4" presStyleLbl="revTx" presStyleIdx="10" presStyleCnt="13">
        <dgm:presLayoutVars>
          <dgm:chPref val="3"/>
        </dgm:presLayoutVars>
      </dgm:prSet>
      <dgm:spPr/>
    </dgm:pt>
    <dgm:pt modelId="{E889361F-B941-264A-834C-72C6BC83A9CB}" type="pres">
      <dgm:prSet presAssocID="{DF815CDC-9B29-364D-B443-1C0D8209CA8A}" presName="hierChild5" presStyleCnt="0"/>
      <dgm:spPr/>
    </dgm:pt>
    <dgm:pt modelId="{2ADB8B7B-7374-3B40-A616-59B169F4C1AD}" type="pres">
      <dgm:prSet presAssocID="{16D7F1D9-956A-114E-A1A6-79D06439E1D0}" presName="Name23" presStyleLbl="parChTrans1D4" presStyleIdx="3" presStyleCnt="5"/>
      <dgm:spPr/>
    </dgm:pt>
    <dgm:pt modelId="{307787E9-FED5-B744-A8A6-B270F750AC40}" type="pres">
      <dgm:prSet presAssocID="{444A035D-7B5E-D84E-BE0D-0059AD7B27F8}" presName="hierRoot4" presStyleCnt="0"/>
      <dgm:spPr/>
    </dgm:pt>
    <dgm:pt modelId="{E8BA4E65-E2F4-AB4A-AFD2-777C41E99950}" type="pres">
      <dgm:prSet presAssocID="{444A035D-7B5E-D84E-BE0D-0059AD7B27F8}" presName="composite4" presStyleCnt="0"/>
      <dgm:spPr/>
    </dgm:pt>
    <dgm:pt modelId="{A7374365-AAB5-F947-97D4-1E916B8393C9}" type="pres">
      <dgm:prSet presAssocID="{444A035D-7B5E-D84E-BE0D-0059AD7B27F8}" presName="image4" presStyleLbl="node4" presStyleIdx="3" presStyleCnt="5"/>
      <dgm:spPr/>
    </dgm:pt>
    <dgm:pt modelId="{6654FF78-B078-E74C-A3C3-3FA59ADF292F}" type="pres">
      <dgm:prSet presAssocID="{444A035D-7B5E-D84E-BE0D-0059AD7B27F8}" presName="text4" presStyleLbl="revTx" presStyleIdx="11" presStyleCnt="13">
        <dgm:presLayoutVars>
          <dgm:chPref val="3"/>
        </dgm:presLayoutVars>
      </dgm:prSet>
      <dgm:spPr/>
    </dgm:pt>
    <dgm:pt modelId="{5AEE97AB-5F6D-DB4F-9119-DA22F1FDB9AD}" type="pres">
      <dgm:prSet presAssocID="{444A035D-7B5E-D84E-BE0D-0059AD7B27F8}" presName="hierChild5" presStyleCnt="0"/>
      <dgm:spPr/>
    </dgm:pt>
    <dgm:pt modelId="{31E19523-BD39-9744-910E-56A6875B0056}" type="pres">
      <dgm:prSet presAssocID="{91F3577D-D206-0241-845C-25A4E6629C9B}" presName="Name23" presStyleLbl="parChTrans1D4" presStyleIdx="4" presStyleCnt="5"/>
      <dgm:spPr/>
    </dgm:pt>
    <dgm:pt modelId="{AB40AE3E-60DB-C84A-B269-FAB2FA351BC3}" type="pres">
      <dgm:prSet presAssocID="{46234C6F-F509-F348-B85E-58B0C79C7E14}" presName="hierRoot4" presStyleCnt="0"/>
      <dgm:spPr/>
    </dgm:pt>
    <dgm:pt modelId="{51407750-DB67-F144-9AC2-7031BE376204}" type="pres">
      <dgm:prSet presAssocID="{46234C6F-F509-F348-B85E-58B0C79C7E14}" presName="composite4" presStyleCnt="0"/>
      <dgm:spPr/>
    </dgm:pt>
    <dgm:pt modelId="{436BCE72-35A9-244E-9701-604B81C7EBCE}" type="pres">
      <dgm:prSet presAssocID="{46234C6F-F509-F348-B85E-58B0C79C7E14}" presName="image4" presStyleLbl="node4" presStyleIdx="4" presStyleCnt="5"/>
      <dgm:spPr/>
    </dgm:pt>
    <dgm:pt modelId="{9D384185-FDEB-9749-B916-AC9D2CA95EBE}" type="pres">
      <dgm:prSet presAssocID="{46234C6F-F509-F348-B85E-58B0C79C7E14}" presName="text4" presStyleLbl="revTx" presStyleIdx="12" presStyleCnt="13">
        <dgm:presLayoutVars>
          <dgm:chPref val="3"/>
        </dgm:presLayoutVars>
      </dgm:prSet>
      <dgm:spPr/>
    </dgm:pt>
    <dgm:pt modelId="{165BD0BF-6B9F-704B-A16B-72A78687CF92}" type="pres">
      <dgm:prSet presAssocID="{46234C6F-F509-F348-B85E-58B0C79C7E14}" presName="hierChild5" presStyleCnt="0"/>
      <dgm:spPr/>
    </dgm:pt>
  </dgm:ptLst>
  <dgm:cxnLst>
    <dgm:cxn modelId="{D1D5B306-2DBD-E848-878F-622D1756460B}" srcId="{D1946957-2EFC-F54C-B4BB-ABA0FBC3D71F}" destId="{885414B4-7BA4-B94D-AE61-799035C3DADD}" srcOrd="1" destOrd="0" parTransId="{2858A9E5-8BE1-2D4D-B67E-94722005F2FD}" sibTransId="{1A8A2CAD-CCC6-DC45-9E0F-C77476733C0D}"/>
    <dgm:cxn modelId="{58777508-0C4C-C94C-B975-9E8CFB959752}" type="presOf" srcId="{91F3577D-D206-0241-845C-25A4E6629C9B}" destId="{31E19523-BD39-9744-910E-56A6875B0056}" srcOrd="0" destOrd="0" presId="urn:microsoft.com/office/officeart/2009/layout/CirclePictureHierarchy"/>
    <dgm:cxn modelId="{BCCB6B0D-B74C-D54E-8348-B822D40DA90B}" type="presOf" srcId="{885414B4-7BA4-B94D-AE61-799035C3DADD}" destId="{8959C4A3-4D7C-284F-A54D-DA5029FF11FF}" srcOrd="0" destOrd="0" presId="urn:microsoft.com/office/officeart/2009/layout/CirclePictureHierarchy"/>
    <dgm:cxn modelId="{76EFAC0F-CFDD-C44D-86D3-A0969A27FA18}" type="presOf" srcId="{22342ECC-9935-7747-B63D-CE86208D38CE}" destId="{F4B070E8-B073-4240-AB09-BD367C6AB232}" srcOrd="0" destOrd="0" presId="urn:microsoft.com/office/officeart/2009/layout/CirclePictureHierarchy"/>
    <dgm:cxn modelId="{4D358010-E616-4946-9CA4-F02D6E55C23A}" srcId="{B047CF4D-1D5C-8E4A-B08F-EC5FF00FE5C1}" destId="{A0761725-25F1-7A4E-A50E-3BAACAA4346E}" srcOrd="0" destOrd="0" parTransId="{9F4EE415-C562-1C4B-8EF9-DB0781C3B5EE}" sibTransId="{60E51F3F-FC2D-0144-A4BB-1DD01FE99CB2}"/>
    <dgm:cxn modelId="{21199D13-9487-F64A-A1A7-439C34291B6A}" type="presOf" srcId="{1444AC51-2B2A-A14B-8704-67BB4C905AC3}" destId="{F226C426-852C-8A4E-969E-D078ECFFC5CE}" srcOrd="0" destOrd="0" presId="urn:microsoft.com/office/officeart/2009/layout/CirclePictureHierarchy"/>
    <dgm:cxn modelId="{F20D931B-1E59-334D-9790-A85FA79B9F2B}" type="presOf" srcId="{08785A22-CA1B-9842-8C7E-BFBDA8A224F2}" destId="{94610F87-8C9D-134B-9627-B338F16FA88D}" srcOrd="0" destOrd="0" presId="urn:microsoft.com/office/officeart/2009/layout/CirclePictureHierarchy"/>
    <dgm:cxn modelId="{89746B1F-B4EB-9C45-BEB3-F390C382286C}" srcId="{22342ECC-9935-7747-B63D-CE86208D38CE}" destId="{DF815CDC-9B29-364D-B443-1C0D8209CA8A}" srcOrd="0" destOrd="0" parTransId="{F89BF8C7-05ED-DB45-B983-3A0200CA9262}" sibTransId="{A7E73BF8-E163-FE42-9136-28571319AF07}"/>
    <dgm:cxn modelId="{3E6E5422-3CB3-4044-A02D-D0B7DD2A47C2}" srcId="{22342ECC-9935-7747-B63D-CE86208D38CE}" destId="{444A035D-7B5E-D84E-BE0D-0059AD7B27F8}" srcOrd="1" destOrd="0" parTransId="{16D7F1D9-956A-114E-A1A6-79D06439E1D0}" sibTransId="{6570D27A-E71B-DD4A-9AFB-34D74ED3E5DF}"/>
    <dgm:cxn modelId="{0E6AFC36-3A0D-4C4B-B11D-C7BD6888DFC2}" type="presOf" srcId="{2E7348F1-3BE5-4D49-8B7F-3E1FB7E5642E}" destId="{1918F56C-3C9E-164F-8CC3-7B503F291CAB}" srcOrd="0" destOrd="0" presId="urn:microsoft.com/office/officeart/2009/layout/CirclePictureHierarchy"/>
    <dgm:cxn modelId="{A722043B-161F-A64F-9CE0-0B4148860B62}" srcId="{B047CF4D-1D5C-8E4A-B08F-EC5FF00FE5C1}" destId="{172493C1-E9B0-9244-B914-A54D837BCA84}" srcOrd="1" destOrd="0" parTransId="{C8F5E834-F658-9642-B340-B5AF6B55A492}" sibTransId="{6D7CA3B7-2270-8D44-99BB-7D59A8376B8D}"/>
    <dgm:cxn modelId="{D2B4AA42-381F-0544-8FED-A4F66AD1B54B}" type="presOf" srcId="{F89BF8C7-05ED-DB45-B983-3A0200CA9262}" destId="{BE16E536-6124-024A-BA56-97C40E89C95D}" srcOrd="0" destOrd="0" presId="urn:microsoft.com/office/officeart/2009/layout/CirclePictureHierarchy"/>
    <dgm:cxn modelId="{85973244-7966-4B45-8346-46242A4D97C1}" srcId="{D1946957-2EFC-F54C-B4BB-ABA0FBC3D71F}" destId="{B047CF4D-1D5C-8E4A-B08F-EC5FF00FE5C1}" srcOrd="0" destOrd="0" parTransId="{F57B503F-8408-FC44-BC14-795FE43DD44E}" sibTransId="{869649F1-209D-E649-A0B6-9A0CBC5137EE}"/>
    <dgm:cxn modelId="{FAFD1C46-CB92-9C47-A3C5-8DA4AB125F09}" type="presOf" srcId="{DB15F8F0-6536-BF45-AAFA-7EE3956382CA}" destId="{2AF6823D-988B-504C-AC47-5AA9F40700E9}" srcOrd="0" destOrd="0" presId="urn:microsoft.com/office/officeart/2009/layout/CirclePictureHierarchy"/>
    <dgm:cxn modelId="{14FB7146-9875-7E4F-A51B-E81E18F9CFB0}" type="presOf" srcId="{B047CF4D-1D5C-8E4A-B08F-EC5FF00FE5C1}" destId="{8942380C-79F5-C04B-A865-FCBF4EC8D149}" srcOrd="0" destOrd="0" presId="urn:microsoft.com/office/officeart/2009/layout/CirclePictureHierarchy"/>
    <dgm:cxn modelId="{D775C64F-6FBC-E74F-B113-BC1E8F96CDB1}" type="presOf" srcId="{35732F5A-42D7-B84A-9A5A-72BEE63C0682}" destId="{580719B7-A5AF-CA43-90D3-D63B309E1815}" srcOrd="0" destOrd="0" presId="urn:microsoft.com/office/officeart/2009/layout/CirclePictureHierarchy"/>
    <dgm:cxn modelId="{88E7DF4F-E26D-DE44-BA8C-653BEDC7E564}" type="presOf" srcId="{F57B503F-8408-FC44-BC14-795FE43DD44E}" destId="{E13211BB-56A6-184D-A6DD-973C143ED6DC}" srcOrd="0" destOrd="0" presId="urn:microsoft.com/office/officeart/2009/layout/CirclePictureHierarchy"/>
    <dgm:cxn modelId="{19DB795A-4CDA-FF43-9CCC-EAADB5782107}" type="presOf" srcId="{C8F5E834-F658-9642-B340-B5AF6B55A492}" destId="{76109CA9-312A-3E49-9764-F84A3C191BA4}" srcOrd="0" destOrd="0" presId="urn:microsoft.com/office/officeart/2009/layout/CirclePictureHierarchy"/>
    <dgm:cxn modelId="{A8796B62-A809-1D4E-8BD0-0A8F487A7FDC}" srcId="{885414B4-7BA4-B94D-AE61-799035C3DADD}" destId="{DB15F8F0-6536-BF45-AAFA-7EE3956382CA}" srcOrd="2" destOrd="0" parTransId="{7DC5BEC7-476E-C141-BEF8-25293EE741CE}" sibTransId="{87BB1934-A9CC-4E41-BD6E-1BE97ACF6D67}"/>
    <dgm:cxn modelId="{01693067-3636-524C-BBD4-077907AC1C80}" type="presOf" srcId="{2858A9E5-8BE1-2D4D-B67E-94722005F2FD}" destId="{891119A0-3B2A-E34D-9901-D1C706673315}" srcOrd="0" destOrd="0" presId="urn:microsoft.com/office/officeart/2009/layout/CirclePictureHierarchy"/>
    <dgm:cxn modelId="{649F3167-30FB-3A4C-BDA5-227318EB2130}" type="presOf" srcId="{D1946957-2EFC-F54C-B4BB-ABA0FBC3D71F}" destId="{807E4C7C-2308-6D47-B72B-6B5E3AC4CC78}" srcOrd="0" destOrd="0" presId="urn:microsoft.com/office/officeart/2009/layout/CirclePictureHierarchy"/>
    <dgm:cxn modelId="{2C8B2F6B-A968-854C-A957-0D3611CF76F1}" type="presOf" srcId="{46234C6F-F509-F348-B85E-58B0C79C7E14}" destId="{9D384185-FDEB-9749-B916-AC9D2CA95EBE}" srcOrd="0" destOrd="0" presId="urn:microsoft.com/office/officeart/2009/layout/CirclePictureHierarchy"/>
    <dgm:cxn modelId="{F73B9B70-BF27-3C48-9C91-072053D81415}" type="presOf" srcId="{DF815CDC-9B29-364D-B443-1C0D8209CA8A}" destId="{C0971565-F517-E24B-A6C7-ABB47E914776}" srcOrd="0" destOrd="0" presId="urn:microsoft.com/office/officeart/2009/layout/CirclePictureHierarchy"/>
    <dgm:cxn modelId="{AE563E75-1D14-5D4C-80CF-A56BCD78E4C5}" type="presOf" srcId="{E55FC4F2-A8DC-9C4C-BB35-01A7733975DB}" destId="{85C8983A-68FF-1940-AA09-C46FD2FD542D}" srcOrd="0" destOrd="0" presId="urn:microsoft.com/office/officeart/2009/layout/CirclePictureHierarchy"/>
    <dgm:cxn modelId="{9E181180-C286-C74A-80C1-C6279632D25E}" type="presOf" srcId="{444A035D-7B5E-D84E-BE0D-0059AD7B27F8}" destId="{6654FF78-B078-E74C-A3C3-3FA59ADF292F}" srcOrd="0" destOrd="0" presId="urn:microsoft.com/office/officeart/2009/layout/CirclePictureHierarchy"/>
    <dgm:cxn modelId="{FF6C3EA4-72AE-EC42-80D5-C5ECAED4B153}" srcId="{885414B4-7BA4-B94D-AE61-799035C3DADD}" destId="{35732F5A-42D7-B84A-9A5A-72BEE63C0682}" srcOrd="1" destOrd="0" parTransId="{999E7E2E-6E6F-EE41-99B0-61FD7EEC916C}" sibTransId="{293E215D-E887-114F-B4F3-52B4B0D7F89D}"/>
    <dgm:cxn modelId="{B215BAA4-62BA-E548-99FD-9CD72B4AE398}" srcId="{DB15F8F0-6536-BF45-AAFA-7EE3956382CA}" destId="{2E7348F1-3BE5-4D49-8B7F-3E1FB7E5642E}" srcOrd="0" destOrd="0" parTransId="{08785A22-CA1B-9842-8C7E-BFBDA8A224F2}" sibTransId="{706188E1-2D64-E24E-BAE2-0AE6E300C31F}"/>
    <dgm:cxn modelId="{F742AEB8-B97F-FD4C-91B9-6FC40C19D2A3}" type="presOf" srcId="{2D1A33F7-B995-534C-B18F-BF50CC1F2A5C}" destId="{5D508AA6-FD86-BD45-A364-2C375A2ECFB6}" srcOrd="0" destOrd="0" presId="urn:microsoft.com/office/officeart/2009/layout/CirclePictureHierarchy"/>
    <dgm:cxn modelId="{FA4985C2-F719-9D4F-80C5-8745F00A4259}" type="presOf" srcId="{A0761725-25F1-7A4E-A50E-3BAACAA4346E}" destId="{21D62885-4A14-4949-B522-9B8D414D437F}" srcOrd="0" destOrd="0" presId="urn:microsoft.com/office/officeart/2009/layout/CirclePictureHierarchy"/>
    <dgm:cxn modelId="{5B05F8C7-F8D6-EF47-9542-90FA353DDF7E}" type="presOf" srcId="{B9D340BD-BE27-9443-BD05-2AC8D09AF654}" destId="{4F4E98E8-3575-BA45-AE88-4FAA42A8F9BF}" srcOrd="0" destOrd="0" presId="urn:microsoft.com/office/officeart/2009/layout/CirclePictureHierarchy"/>
    <dgm:cxn modelId="{F4C1CCCA-ADCF-3249-9578-924B5A6799C3}" type="presOf" srcId="{9F4EE415-C562-1C4B-8EF9-DB0781C3B5EE}" destId="{CBE30D0A-BE7F-E541-BED8-2B21FC5A1B22}" srcOrd="0" destOrd="0" presId="urn:microsoft.com/office/officeart/2009/layout/CirclePictureHierarchy"/>
    <dgm:cxn modelId="{5C6A9DD3-ED47-3341-93CA-B61C2EF0B1E2}" type="presOf" srcId="{7DC5BEC7-476E-C141-BEF8-25293EE741CE}" destId="{28A07D41-4C26-1C49-8812-667706D6ADBF}" srcOrd="0" destOrd="0" presId="urn:microsoft.com/office/officeart/2009/layout/CirclePictureHierarchy"/>
    <dgm:cxn modelId="{6780DADE-D169-3549-9E62-D87AD0FC4155}" type="presOf" srcId="{16D7F1D9-956A-114E-A1A6-79D06439E1D0}" destId="{2ADB8B7B-7374-3B40-A616-59B169F4C1AD}" srcOrd="0" destOrd="0" presId="urn:microsoft.com/office/officeart/2009/layout/CirclePictureHierarchy"/>
    <dgm:cxn modelId="{B87D7AE5-4BBE-F64E-A378-5EE4E5013A79}" srcId="{885414B4-7BA4-B94D-AE61-799035C3DADD}" destId="{1444AC51-2B2A-A14B-8704-67BB4C905AC3}" srcOrd="0" destOrd="0" parTransId="{B9D340BD-BE27-9443-BD05-2AC8D09AF654}" sibTransId="{476CB3FD-AB3D-AF44-AD60-64B2091DA5EA}"/>
    <dgm:cxn modelId="{010014EC-66B2-534B-889C-0AEA5A11D6C8}" srcId="{2D1A33F7-B995-534C-B18F-BF50CC1F2A5C}" destId="{D1946957-2EFC-F54C-B4BB-ABA0FBC3D71F}" srcOrd="0" destOrd="0" parTransId="{62C7739A-ABCF-A745-BA49-8F3BBC9D9D02}" sibTransId="{371A0F02-71B8-BB42-BF11-E292265FAF0F}"/>
    <dgm:cxn modelId="{735652F1-C58B-5040-A547-DDEF056B0FCC}" srcId="{22342ECC-9935-7747-B63D-CE86208D38CE}" destId="{46234C6F-F509-F348-B85E-58B0C79C7E14}" srcOrd="2" destOrd="0" parTransId="{91F3577D-D206-0241-845C-25A4E6629C9B}" sibTransId="{2EA0BEF4-DD62-8543-A9A0-DAD920A0A624}"/>
    <dgm:cxn modelId="{AAC3DFF5-302A-7B4D-9F7A-A792130BA552}" type="presOf" srcId="{999E7E2E-6E6F-EE41-99B0-61FD7EEC916C}" destId="{AD11AE1E-B9A6-E848-988A-6594E9EFD2C6}" srcOrd="0" destOrd="0" presId="urn:microsoft.com/office/officeart/2009/layout/CirclePictureHierarchy"/>
    <dgm:cxn modelId="{B26DFAF9-0D14-F84E-A6B4-C4957BC34D79}" type="presOf" srcId="{172493C1-E9B0-9244-B914-A54D837BCA84}" destId="{0A3DBD1A-EA37-E249-B555-3FC4B68113F4}" srcOrd="0" destOrd="0" presId="urn:microsoft.com/office/officeart/2009/layout/CirclePictureHierarchy"/>
    <dgm:cxn modelId="{31BD53FA-7F09-7E49-9DED-397830B99496}" srcId="{DB15F8F0-6536-BF45-AAFA-7EE3956382CA}" destId="{22342ECC-9935-7747-B63D-CE86208D38CE}" srcOrd="1" destOrd="0" parTransId="{E55FC4F2-A8DC-9C4C-BB35-01A7733975DB}" sibTransId="{4D99543A-4C2E-4F49-BFCC-1313972B8F2A}"/>
    <dgm:cxn modelId="{6F8EB6E0-D85A-4A44-9753-889E3232C1D7}" type="presParOf" srcId="{5D508AA6-FD86-BD45-A364-2C375A2ECFB6}" destId="{3DC75844-2E03-0149-9257-104583F39201}" srcOrd="0" destOrd="0" presId="urn:microsoft.com/office/officeart/2009/layout/CirclePictureHierarchy"/>
    <dgm:cxn modelId="{352DCBFD-3467-B74B-9178-017A5BA936B0}" type="presParOf" srcId="{3DC75844-2E03-0149-9257-104583F39201}" destId="{46053E8F-8863-EB49-A73F-594ABE0C5C72}" srcOrd="0" destOrd="0" presId="urn:microsoft.com/office/officeart/2009/layout/CirclePictureHierarchy"/>
    <dgm:cxn modelId="{D40B5C63-D134-F54C-9F29-614BE52D57DE}" type="presParOf" srcId="{46053E8F-8863-EB49-A73F-594ABE0C5C72}" destId="{FF355D2D-A0B5-AC4D-9AA5-B63D4BE4896A}" srcOrd="0" destOrd="0" presId="urn:microsoft.com/office/officeart/2009/layout/CirclePictureHierarchy"/>
    <dgm:cxn modelId="{4BAA64C7-79FA-414F-8B4F-93303A6BBAF8}" type="presParOf" srcId="{46053E8F-8863-EB49-A73F-594ABE0C5C72}" destId="{807E4C7C-2308-6D47-B72B-6B5E3AC4CC78}" srcOrd="1" destOrd="0" presId="urn:microsoft.com/office/officeart/2009/layout/CirclePictureHierarchy"/>
    <dgm:cxn modelId="{B729BE81-8690-0048-A14F-6FEB87274494}" type="presParOf" srcId="{3DC75844-2E03-0149-9257-104583F39201}" destId="{0CEEA18D-E483-AA4F-8734-D63E2C7E34EB}" srcOrd="1" destOrd="0" presId="urn:microsoft.com/office/officeart/2009/layout/CirclePictureHierarchy"/>
    <dgm:cxn modelId="{65CFDAFB-ECC5-4C45-8D75-98A3C28EAFCF}" type="presParOf" srcId="{0CEEA18D-E483-AA4F-8734-D63E2C7E34EB}" destId="{E13211BB-56A6-184D-A6DD-973C143ED6DC}" srcOrd="0" destOrd="0" presId="urn:microsoft.com/office/officeart/2009/layout/CirclePictureHierarchy"/>
    <dgm:cxn modelId="{DFE95925-A7C2-7442-974D-ACACC1FF2A28}" type="presParOf" srcId="{0CEEA18D-E483-AA4F-8734-D63E2C7E34EB}" destId="{73619FF4-54FB-944A-B306-BDED502CDC47}" srcOrd="1" destOrd="0" presId="urn:microsoft.com/office/officeart/2009/layout/CirclePictureHierarchy"/>
    <dgm:cxn modelId="{9F88443A-EC89-474C-831C-D364BF0B3071}" type="presParOf" srcId="{73619FF4-54FB-944A-B306-BDED502CDC47}" destId="{B5B3EF5A-C055-A24D-9A75-6DA4946F3C25}" srcOrd="0" destOrd="0" presId="urn:microsoft.com/office/officeart/2009/layout/CirclePictureHierarchy"/>
    <dgm:cxn modelId="{83188EFC-8D7E-C04C-A37F-F809C94BC9E7}" type="presParOf" srcId="{B5B3EF5A-C055-A24D-9A75-6DA4946F3C25}" destId="{53CB1661-9C03-954B-AE42-1A08A25B148E}" srcOrd="0" destOrd="0" presId="urn:microsoft.com/office/officeart/2009/layout/CirclePictureHierarchy"/>
    <dgm:cxn modelId="{D0BEE4F0-510B-F147-94F2-D9DB40728B70}" type="presParOf" srcId="{B5B3EF5A-C055-A24D-9A75-6DA4946F3C25}" destId="{8942380C-79F5-C04B-A865-FCBF4EC8D149}" srcOrd="1" destOrd="0" presId="urn:microsoft.com/office/officeart/2009/layout/CirclePictureHierarchy"/>
    <dgm:cxn modelId="{63705EAA-6D31-5742-8E08-C99021D9CB67}" type="presParOf" srcId="{73619FF4-54FB-944A-B306-BDED502CDC47}" destId="{21D24428-643F-8445-8442-DA8F345A22A5}" srcOrd="1" destOrd="0" presId="urn:microsoft.com/office/officeart/2009/layout/CirclePictureHierarchy"/>
    <dgm:cxn modelId="{093DCDC6-7DF3-164F-A73C-0A7278FFB525}" type="presParOf" srcId="{21D24428-643F-8445-8442-DA8F345A22A5}" destId="{CBE30D0A-BE7F-E541-BED8-2B21FC5A1B22}" srcOrd="0" destOrd="0" presId="urn:microsoft.com/office/officeart/2009/layout/CirclePictureHierarchy"/>
    <dgm:cxn modelId="{E0238027-013A-2D4E-B2E6-B0B772A2137F}" type="presParOf" srcId="{21D24428-643F-8445-8442-DA8F345A22A5}" destId="{CC4499CD-CDBB-BE45-96A6-3980B2986FB7}" srcOrd="1" destOrd="0" presId="urn:microsoft.com/office/officeart/2009/layout/CirclePictureHierarchy"/>
    <dgm:cxn modelId="{B29DF4FB-F819-FE4F-87A9-92A4CCFC7B1E}" type="presParOf" srcId="{CC4499CD-CDBB-BE45-96A6-3980B2986FB7}" destId="{C401125C-44FE-EA4B-82AB-80D4EC55AFD7}" srcOrd="0" destOrd="0" presId="urn:microsoft.com/office/officeart/2009/layout/CirclePictureHierarchy"/>
    <dgm:cxn modelId="{02B4567F-0089-D846-9EA6-9FAF88A559CE}" type="presParOf" srcId="{C401125C-44FE-EA4B-82AB-80D4EC55AFD7}" destId="{B53AD753-649A-AB4E-BB7D-79B727C5BE01}" srcOrd="0" destOrd="0" presId="urn:microsoft.com/office/officeart/2009/layout/CirclePictureHierarchy"/>
    <dgm:cxn modelId="{DF8CC1F6-3E19-0744-BD77-D208310E0E22}" type="presParOf" srcId="{C401125C-44FE-EA4B-82AB-80D4EC55AFD7}" destId="{21D62885-4A14-4949-B522-9B8D414D437F}" srcOrd="1" destOrd="0" presId="urn:microsoft.com/office/officeart/2009/layout/CirclePictureHierarchy"/>
    <dgm:cxn modelId="{3DD89FC1-BDE3-BE49-B0B5-7DA4BF58C7C8}" type="presParOf" srcId="{CC4499CD-CDBB-BE45-96A6-3980B2986FB7}" destId="{851EB9F8-6C27-5449-93A3-CC35D374194C}" srcOrd="1" destOrd="0" presId="urn:microsoft.com/office/officeart/2009/layout/CirclePictureHierarchy"/>
    <dgm:cxn modelId="{867D0255-4841-5B4C-A152-F3F4AE2667ED}" type="presParOf" srcId="{21D24428-643F-8445-8442-DA8F345A22A5}" destId="{76109CA9-312A-3E49-9764-F84A3C191BA4}" srcOrd="2" destOrd="0" presId="urn:microsoft.com/office/officeart/2009/layout/CirclePictureHierarchy"/>
    <dgm:cxn modelId="{1BB8D946-EC6E-C44E-91DC-1439F358A5EA}" type="presParOf" srcId="{21D24428-643F-8445-8442-DA8F345A22A5}" destId="{328D2F8D-C999-1E40-AAF9-11DA2377622B}" srcOrd="3" destOrd="0" presId="urn:microsoft.com/office/officeart/2009/layout/CirclePictureHierarchy"/>
    <dgm:cxn modelId="{DD3E738D-C928-A64A-9E6A-D3B4A7BD5FB2}" type="presParOf" srcId="{328D2F8D-C999-1E40-AAF9-11DA2377622B}" destId="{50C29899-E51F-5F43-B728-E5A9A04E29AA}" srcOrd="0" destOrd="0" presId="urn:microsoft.com/office/officeart/2009/layout/CirclePictureHierarchy"/>
    <dgm:cxn modelId="{220DE24D-BA6D-5D42-8E86-F63DF2FF075E}" type="presParOf" srcId="{50C29899-E51F-5F43-B728-E5A9A04E29AA}" destId="{CF9C6661-0675-C943-9FF9-FDAC4DF469A8}" srcOrd="0" destOrd="0" presId="urn:microsoft.com/office/officeart/2009/layout/CirclePictureHierarchy"/>
    <dgm:cxn modelId="{1D78A949-5E5A-464C-A52D-568293CFF0B3}" type="presParOf" srcId="{50C29899-E51F-5F43-B728-E5A9A04E29AA}" destId="{0A3DBD1A-EA37-E249-B555-3FC4B68113F4}" srcOrd="1" destOrd="0" presId="urn:microsoft.com/office/officeart/2009/layout/CirclePictureHierarchy"/>
    <dgm:cxn modelId="{D85634CC-C751-2249-A4C0-F24839CED3CA}" type="presParOf" srcId="{328D2F8D-C999-1E40-AAF9-11DA2377622B}" destId="{01B5A13E-4B8B-B94C-B179-466E6FADFE85}" srcOrd="1" destOrd="0" presId="urn:microsoft.com/office/officeart/2009/layout/CirclePictureHierarchy"/>
    <dgm:cxn modelId="{AC02403E-E0BC-A74E-B998-E599A1F1B501}" type="presParOf" srcId="{0CEEA18D-E483-AA4F-8734-D63E2C7E34EB}" destId="{891119A0-3B2A-E34D-9901-D1C706673315}" srcOrd="2" destOrd="0" presId="urn:microsoft.com/office/officeart/2009/layout/CirclePictureHierarchy"/>
    <dgm:cxn modelId="{7220D52D-ABBE-D345-8C4E-B7D939CF6640}" type="presParOf" srcId="{0CEEA18D-E483-AA4F-8734-D63E2C7E34EB}" destId="{B2C31220-3D40-BD42-92CF-69AD771860DB}" srcOrd="3" destOrd="0" presId="urn:microsoft.com/office/officeart/2009/layout/CirclePictureHierarchy"/>
    <dgm:cxn modelId="{A2F4E9A7-ED0B-DB40-A9F6-8610BFEDD9F2}" type="presParOf" srcId="{B2C31220-3D40-BD42-92CF-69AD771860DB}" destId="{E8A7C5CF-3ED3-5E49-B092-6E0BD905F908}" srcOrd="0" destOrd="0" presId="urn:microsoft.com/office/officeart/2009/layout/CirclePictureHierarchy"/>
    <dgm:cxn modelId="{2AF4C8AB-5976-7448-A951-190EA2274A5F}" type="presParOf" srcId="{E8A7C5CF-3ED3-5E49-B092-6E0BD905F908}" destId="{069AA80E-4DA7-BD43-8E90-E65B24F499AE}" srcOrd="0" destOrd="0" presId="urn:microsoft.com/office/officeart/2009/layout/CirclePictureHierarchy"/>
    <dgm:cxn modelId="{A9A76B2D-8A59-9548-A7B1-F8A7949B6F89}" type="presParOf" srcId="{E8A7C5CF-3ED3-5E49-B092-6E0BD905F908}" destId="{8959C4A3-4D7C-284F-A54D-DA5029FF11FF}" srcOrd="1" destOrd="0" presId="urn:microsoft.com/office/officeart/2009/layout/CirclePictureHierarchy"/>
    <dgm:cxn modelId="{4E1903DC-824F-B547-AEA2-EFBEDCE47CC8}" type="presParOf" srcId="{B2C31220-3D40-BD42-92CF-69AD771860DB}" destId="{68D3B32B-58DD-A24F-A6C1-12CFBA927048}" srcOrd="1" destOrd="0" presId="urn:microsoft.com/office/officeart/2009/layout/CirclePictureHierarchy"/>
    <dgm:cxn modelId="{E9B1AA7E-EA9D-7D4B-8E57-64DD19475A20}" type="presParOf" srcId="{68D3B32B-58DD-A24F-A6C1-12CFBA927048}" destId="{4F4E98E8-3575-BA45-AE88-4FAA42A8F9BF}" srcOrd="0" destOrd="0" presId="urn:microsoft.com/office/officeart/2009/layout/CirclePictureHierarchy"/>
    <dgm:cxn modelId="{00DB45FF-6B8D-2646-8DDF-DD1AD42EFF6A}" type="presParOf" srcId="{68D3B32B-58DD-A24F-A6C1-12CFBA927048}" destId="{E1B45510-3C81-B843-9EAC-1B72A0D7BEDE}" srcOrd="1" destOrd="0" presId="urn:microsoft.com/office/officeart/2009/layout/CirclePictureHierarchy"/>
    <dgm:cxn modelId="{DC6D7A9A-CFB3-4D49-A104-2325038AE242}" type="presParOf" srcId="{E1B45510-3C81-B843-9EAC-1B72A0D7BEDE}" destId="{50180751-150F-574B-A8FA-9A1BCA0060E4}" srcOrd="0" destOrd="0" presId="urn:microsoft.com/office/officeart/2009/layout/CirclePictureHierarchy"/>
    <dgm:cxn modelId="{D1CB1122-9565-8F4D-88B4-473BFF14C1D9}" type="presParOf" srcId="{50180751-150F-574B-A8FA-9A1BCA0060E4}" destId="{5C53722C-0C2D-1B41-B20B-A13DE8A6EFBB}" srcOrd="0" destOrd="0" presId="urn:microsoft.com/office/officeart/2009/layout/CirclePictureHierarchy"/>
    <dgm:cxn modelId="{E16465C8-7A8E-0140-AF85-9FCC3C6F2F68}" type="presParOf" srcId="{50180751-150F-574B-A8FA-9A1BCA0060E4}" destId="{F226C426-852C-8A4E-969E-D078ECFFC5CE}" srcOrd="1" destOrd="0" presId="urn:microsoft.com/office/officeart/2009/layout/CirclePictureHierarchy"/>
    <dgm:cxn modelId="{312D33B1-D1AF-2B4A-A449-74F45975AE10}" type="presParOf" srcId="{E1B45510-3C81-B843-9EAC-1B72A0D7BEDE}" destId="{636268A9-6C6B-624C-9423-092F9ECE8499}" srcOrd="1" destOrd="0" presId="urn:microsoft.com/office/officeart/2009/layout/CirclePictureHierarchy"/>
    <dgm:cxn modelId="{4A4EFC1B-A661-B84D-ACF6-F7EC298BF0F6}" type="presParOf" srcId="{68D3B32B-58DD-A24F-A6C1-12CFBA927048}" destId="{AD11AE1E-B9A6-E848-988A-6594E9EFD2C6}" srcOrd="2" destOrd="0" presId="urn:microsoft.com/office/officeart/2009/layout/CirclePictureHierarchy"/>
    <dgm:cxn modelId="{36FB41DE-4232-5D49-88D3-F7B35B15439D}" type="presParOf" srcId="{68D3B32B-58DD-A24F-A6C1-12CFBA927048}" destId="{49F7D0EE-60BE-8A40-A928-821980DF1352}" srcOrd="3" destOrd="0" presId="urn:microsoft.com/office/officeart/2009/layout/CirclePictureHierarchy"/>
    <dgm:cxn modelId="{B1690DEF-63BC-144F-8866-85F8A43B751C}" type="presParOf" srcId="{49F7D0EE-60BE-8A40-A928-821980DF1352}" destId="{994FF047-9EB1-FD40-A658-F5DF5ECB9737}" srcOrd="0" destOrd="0" presId="urn:microsoft.com/office/officeart/2009/layout/CirclePictureHierarchy"/>
    <dgm:cxn modelId="{F9D51E88-05A8-4546-B470-9274505AE6DD}" type="presParOf" srcId="{994FF047-9EB1-FD40-A658-F5DF5ECB9737}" destId="{15081D4C-23BC-D14C-A30B-B454A8CAA3F2}" srcOrd="0" destOrd="0" presId="urn:microsoft.com/office/officeart/2009/layout/CirclePictureHierarchy"/>
    <dgm:cxn modelId="{31111FF1-CD06-EE43-9911-95E147E71EC6}" type="presParOf" srcId="{994FF047-9EB1-FD40-A658-F5DF5ECB9737}" destId="{580719B7-A5AF-CA43-90D3-D63B309E1815}" srcOrd="1" destOrd="0" presId="urn:microsoft.com/office/officeart/2009/layout/CirclePictureHierarchy"/>
    <dgm:cxn modelId="{4E499DE4-50DB-BA49-A648-A545171A8B8F}" type="presParOf" srcId="{49F7D0EE-60BE-8A40-A928-821980DF1352}" destId="{F00809DA-2F15-4A44-864F-BC23F694AAC5}" srcOrd="1" destOrd="0" presId="urn:microsoft.com/office/officeart/2009/layout/CirclePictureHierarchy"/>
    <dgm:cxn modelId="{2DBADC86-17E2-8C4E-AEC3-A3C30B52D47B}" type="presParOf" srcId="{68D3B32B-58DD-A24F-A6C1-12CFBA927048}" destId="{28A07D41-4C26-1C49-8812-667706D6ADBF}" srcOrd="4" destOrd="0" presId="urn:microsoft.com/office/officeart/2009/layout/CirclePictureHierarchy"/>
    <dgm:cxn modelId="{C70FCD47-F750-D148-8FE0-A426CF59DE05}" type="presParOf" srcId="{68D3B32B-58DD-A24F-A6C1-12CFBA927048}" destId="{063082DA-102C-7C4B-95A2-83D806A610FE}" srcOrd="5" destOrd="0" presId="urn:microsoft.com/office/officeart/2009/layout/CirclePictureHierarchy"/>
    <dgm:cxn modelId="{6A08EDD7-0C4B-0A4B-BBB7-843A3164FA24}" type="presParOf" srcId="{063082DA-102C-7C4B-95A2-83D806A610FE}" destId="{CFE129DA-06A7-CF44-9005-5595E41F9739}" srcOrd="0" destOrd="0" presId="urn:microsoft.com/office/officeart/2009/layout/CirclePictureHierarchy"/>
    <dgm:cxn modelId="{166C8B38-60D5-6949-86C5-0EB39DB1E377}" type="presParOf" srcId="{CFE129DA-06A7-CF44-9005-5595E41F9739}" destId="{A379EC07-550A-F74F-8342-718175EFAB97}" srcOrd="0" destOrd="0" presId="urn:microsoft.com/office/officeart/2009/layout/CirclePictureHierarchy"/>
    <dgm:cxn modelId="{D39B171D-C37E-EA41-932F-6740FE9C5647}" type="presParOf" srcId="{CFE129DA-06A7-CF44-9005-5595E41F9739}" destId="{2AF6823D-988B-504C-AC47-5AA9F40700E9}" srcOrd="1" destOrd="0" presId="urn:microsoft.com/office/officeart/2009/layout/CirclePictureHierarchy"/>
    <dgm:cxn modelId="{9D208142-A02B-1241-A67F-AEF230995955}" type="presParOf" srcId="{063082DA-102C-7C4B-95A2-83D806A610FE}" destId="{E7082660-2335-3242-9057-CE959F50F7E1}" srcOrd="1" destOrd="0" presId="urn:microsoft.com/office/officeart/2009/layout/CirclePictureHierarchy"/>
    <dgm:cxn modelId="{98D8F9E3-DC90-E045-9E20-03A79A391E2A}" type="presParOf" srcId="{E7082660-2335-3242-9057-CE959F50F7E1}" destId="{94610F87-8C9D-134B-9627-B338F16FA88D}" srcOrd="0" destOrd="0" presId="urn:microsoft.com/office/officeart/2009/layout/CirclePictureHierarchy"/>
    <dgm:cxn modelId="{F02D82F2-17DB-D048-BF3D-6C7520D3A7B2}" type="presParOf" srcId="{E7082660-2335-3242-9057-CE959F50F7E1}" destId="{6D9CAC1D-AD1C-1D46-9532-427C5194C93F}" srcOrd="1" destOrd="0" presId="urn:microsoft.com/office/officeart/2009/layout/CirclePictureHierarchy"/>
    <dgm:cxn modelId="{1C651E6D-7A2F-3F4F-8570-E54A763E2716}" type="presParOf" srcId="{6D9CAC1D-AD1C-1D46-9532-427C5194C93F}" destId="{B64CD67B-C91E-0B48-8E1C-80ECC8C7C128}" srcOrd="0" destOrd="0" presId="urn:microsoft.com/office/officeart/2009/layout/CirclePictureHierarchy"/>
    <dgm:cxn modelId="{98185446-C32A-2E49-BD69-C758358668E7}" type="presParOf" srcId="{B64CD67B-C91E-0B48-8E1C-80ECC8C7C128}" destId="{9C315791-2755-C74B-A026-54A58EB1B71E}" srcOrd="0" destOrd="0" presId="urn:microsoft.com/office/officeart/2009/layout/CirclePictureHierarchy"/>
    <dgm:cxn modelId="{9BB04F56-5964-3242-AD9E-1D02CC2D4168}" type="presParOf" srcId="{B64CD67B-C91E-0B48-8E1C-80ECC8C7C128}" destId="{1918F56C-3C9E-164F-8CC3-7B503F291CAB}" srcOrd="1" destOrd="0" presId="urn:microsoft.com/office/officeart/2009/layout/CirclePictureHierarchy"/>
    <dgm:cxn modelId="{877180E9-8515-974A-8A02-04381AC0B7C8}" type="presParOf" srcId="{6D9CAC1D-AD1C-1D46-9532-427C5194C93F}" destId="{BBEF88B1-A6A9-874A-B052-5281967CFA67}" srcOrd="1" destOrd="0" presId="urn:microsoft.com/office/officeart/2009/layout/CirclePictureHierarchy"/>
    <dgm:cxn modelId="{E3999139-91BB-B748-938D-2D38C66DF8C3}" type="presParOf" srcId="{E7082660-2335-3242-9057-CE959F50F7E1}" destId="{85C8983A-68FF-1940-AA09-C46FD2FD542D}" srcOrd="2" destOrd="0" presId="urn:microsoft.com/office/officeart/2009/layout/CirclePictureHierarchy"/>
    <dgm:cxn modelId="{5C8F2831-2B81-8C44-BBFC-74D92AE0B684}" type="presParOf" srcId="{E7082660-2335-3242-9057-CE959F50F7E1}" destId="{E92A5E66-070D-CF4E-A18A-C1F3910855CB}" srcOrd="3" destOrd="0" presId="urn:microsoft.com/office/officeart/2009/layout/CirclePictureHierarchy"/>
    <dgm:cxn modelId="{7B377C96-5775-7B4F-A97F-A9D915DE2705}" type="presParOf" srcId="{E92A5E66-070D-CF4E-A18A-C1F3910855CB}" destId="{7712E673-0329-CB40-9C45-E00E46E2EB01}" srcOrd="0" destOrd="0" presId="urn:microsoft.com/office/officeart/2009/layout/CirclePictureHierarchy"/>
    <dgm:cxn modelId="{D30B45DC-6E6C-584C-AB7E-7D5EA5EF991F}" type="presParOf" srcId="{7712E673-0329-CB40-9C45-E00E46E2EB01}" destId="{A09031F1-64CB-8745-B81D-4A52C4839BEB}" srcOrd="0" destOrd="0" presId="urn:microsoft.com/office/officeart/2009/layout/CirclePictureHierarchy"/>
    <dgm:cxn modelId="{7D737C0C-7F2B-C44B-97BE-B60F18A5EEB0}" type="presParOf" srcId="{7712E673-0329-CB40-9C45-E00E46E2EB01}" destId="{F4B070E8-B073-4240-AB09-BD367C6AB232}" srcOrd="1" destOrd="0" presId="urn:microsoft.com/office/officeart/2009/layout/CirclePictureHierarchy"/>
    <dgm:cxn modelId="{AE1F4CCA-D85E-2E44-A237-AB9BE0DFD172}" type="presParOf" srcId="{E92A5E66-070D-CF4E-A18A-C1F3910855CB}" destId="{56DE6B4C-671D-7741-9F38-61C2DDFBAB2E}" srcOrd="1" destOrd="0" presId="urn:microsoft.com/office/officeart/2009/layout/CirclePictureHierarchy"/>
    <dgm:cxn modelId="{1609DCCC-497D-C74F-900D-B6914DC6C365}" type="presParOf" srcId="{56DE6B4C-671D-7741-9F38-61C2DDFBAB2E}" destId="{BE16E536-6124-024A-BA56-97C40E89C95D}" srcOrd="0" destOrd="0" presId="urn:microsoft.com/office/officeart/2009/layout/CirclePictureHierarchy"/>
    <dgm:cxn modelId="{EB7A1E1F-5827-CF49-9E30-FF483596DE56}" type="presParOf" srcId="{56DE6B4C-671D-7741-9F38-61C2DDFBAB2E}" destId="{FEC2FC28-FBCF-E046-BA16-847DD1B83377}" srcOrd="1" destOrd="0" presId="urn:microsoft.com/office/officeart/2009/layout/CirclePictureHierarchy"/>
    <dgm:cxn modelId="{DAC4E2AC-6D92-8E47-A3FF-7A6137B57F8F}" type="presParOf" srcId="{FEC2FC28-FBCF-E046-BA16-847DD1B83377}" destId="{45E090C2-A526-A640-A3CF-CC13E15E2AC8}" srcOrd="0" destOrd="0" presId="urn:microsoft.com/office/officeart/2009/layout/CirclePictureHierarchy"/>
    <dgm:cxn modelId="{2F209CE7-DD82-9648-9AB1-C86751176BA0}" type="presParOf" srcId="{45E090C2-A526-A640-A3CF-CC13E15E2AC8}" destId="{89626C66-FBF3-B34D-AA3B-6BB9B7A90083}" srcOrd="0" destOrd="0" presId="urn:microsoft.com/office/officeart/2009/layout/CirclePictureHierarchy"/>
    <dgm:cxn modelId="{9A673E6D-8426-7F42-BE5A-F7B8574C904B}" type="presParOf" srcId="{45E090C2-A526-A640-A3CF-CC13E15E2AC8}" destId="{C0971565-F517-E24B-A6C7-ABB47E914776}" srcOrd="1" destOrd="0" presId="urn:microsoft.com/office/officeart/2009/layout/CirclePictureHierarchy"/>
    <dgm:cxn modelId="{A677DA5C-EFC6-AA43-B8B7-CE10845EB6A4}" type="presParOf" srcId="{FEC2FC28-FBCF-E046-BA16-847DD1B83377}" destId="{E889361F-B941-264A-834C-72C6BC83A9CB}" srcOrd="1" destOrd="0" presId="urn:microsoft.com/office/officeart/2009/layout/CirclePictureHierarchy"/>
    <dgm:cxn modelId="{3039B247-FDEB-D24D-B19D-54FEC22B0155}" type="presParOf" srcId="{56DE6B4C-671D-7741-9F38-61C2DDFBAB2E}" destId="{2ADB8B7B-7374-3B40-A616-59B169F4C1AD}" srcOrd="2" destOrd="0" presId="urn:microsoft.com/office/officeart/2009/layout/CirclePictureHierarchy"/>
    <dgm:cxn modelId="{E46EF7AA-C752-8948-8286-B9AC7A73A1F0}" type="presParOf" srcId="{56DE6B4C-671D-7741-9F38-61C2DDFBAB2E}" destId="{307787E9-FED5-B744-A8A6-B270F750AC40}" srcOrd="3" destOrd="0" presId="urn:microsoft.com/office/officeart/2009/layout/CirclePictureHierarchy"/>
    <dgm:cxn modelId="{61D049D6-C784-694C-8ECF-13320C337A64}" type="presParOf" srcId="{307787E9-FED5-B744-A8A6-B270F750AC40}" destId="{E8BA4E65-E2F4-AB4A-AFD2-777C41E99950}" srcOrd="0" destOrd="0" presId="urn:microsoft.com/office/officeart/2009/layout/CirclePictureHierarchy"/>
    <dgm:cxn modelId="{079230F2-B262-F64A-8015-160EC98A86DF}" type="presParOf" srcId="{E8BA4E65-E2F4-AB4A-AFD2-777C41E99950}" destId="{A7374365-AAB5-F947-97D4-1E916B8393C9}" srcOrd="0" destOrd="0" presId="urn:microsoft.com/office/officeart/2009/layout/CirclePictureHierarchy"/>
    <dgm:cxn modelId="{0F24B256-2AF3-0248-A3B2-C7EA5CE58E5B}" type="presParOf" srcId="{E8BA4E65-E2F4-AB4A-AFD2-777C41E99950}" destId="{6654FF78-B078-E74C-A3C3-3FA59ADF292F}" srcOrd="1" destOrd="0" presId="urn:microsoft.com/office/officeart/2009/layout/CirclePictureHierarchy"/>
    <dgm:cxn modelId="{614B1C9F-F3E2-3549-AFF3-3C53F2C0462F}" type="presParOf" srcId="{307787E9-FED5-B744-A8A6-B270F750AC40}" destId="{5AEE97AB-5F6D-DB4F-9119-DA22F1FDB9AD}" srcOrd="1" destOrd="0" presId="urn:microsoft.com/office/officeart/2009/layout/CirclePictureHierarchy"/>
    <dgm:cxn modelId="{0B652E5E-0CD5-3043-8620-8E8453CFC45A}" type="presParOf" srcId="{56DE6B4C-671D-7741-9F38-61C2DDFBAB2E}" destId="{31E19523-BD39-9744-910E-56A6875B0056}" srcOrd="4" destOrd="0" presId="urn:microsoft.com/office/officeart/2009/layout/CirclePictureHierarchy"/>
    <dgm:cxn modelId="{135BB8A4-0F40-BE45-AB40-05F13F183B02}" type="presParOf" srcId="{56DE6B4C-671D-7741-9F38-61C2DDFBAB2E}" destId="{AB40AE3E-60DB-C84A-B269-FAB2FA351BC3}" srcOrd="5" destOrd="0" presId="urn:microsoft.com/office/officeart/2009/layout/CirclePictureHierarchy"/>
    <dgm:cxn modelId="{2F83E6A4-111F-CC4B-BF81-69B6A018946A}" type="presParOf" srcId="{AB40AE3E-60DB-C84A-B269-FAB2FA351BC3}" destId="{51407750-DB67-F144-9AC2-7031BE376204}" srcOrd="0" destOrd="0" presId="urn:microsoft.com/office/officeart/2009/layout/CirclePictureHierarchy"/>
    <dgm:cxn modelId="{E7E904AB-0C98-174B-84DF-9044BE21C2E4}" type="presParOf" srcId="{51407750-DB67-F144-9AC2-7031BE376204}" destId="{436BCE72-35A9-244E-9701-604B81C7EBCE}" srcOrd="0" destOrd="0" presId="urn:microsoft.com/office/officeart/2009/layout/CirclePictureHierarchy"/>
    <dgm:cxn modelId="{AF345B08-5139-5F48-A7BB-49E585668573}" type="presParOf" srcId="{51407750-DB67-F144-9AC2-7031BE376204}" destId="{9D384185-FDEB-9749-B916-AC9D2CA95EBE}" srcOrd="1" destOrd="0" presId="urn:microsoft.com/office/officeart/2009/layout/CirclePictureHierarchy"/>
    <dgm:cxn modelId="{4294F254-7C5F-0344-8B0B-0067AB321541}" type="presParOf" srcId="{AB40AE3E-60DB-C84A-B269-FAB2FA351BC3}" destId="{165BD0BF-6B9F-704B-A16B-72A78687CF92}"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1A33F7-B995-534C-B18F-BF50CC1F2A5C}" type="doc">
      <dgm:prSet loTypeId="urn:microsoft.com/office/officeart/2009/layout/CirclePictureHierarchy" loCatId="" qsTypeId="urn:microsoft.com/office/officeart/2005/8/quickstyle/simple3" qsCatId="simple" csTypeId="urn:microsoft.com/office/officeart/2005/8/colors/accent1_2" csCatId="accent1" phldr="1"/>
      <dgm:spPr/>
      <dgm:t>
        <a:bodyPr/>
        <a:lstStyle/>
        <a:p>
          <a:endParaRPr lang="en-US"/>
        </a:p>
      </dgm:t>
    </dgm:pt>
    <dgm:pt modelId="{D1946957-2EFC-F54C-B4BB-ABA0FBC3D71F}">
      <dgm:prSet phldrT="[Text]"/>
      <dgm:spPr/>
      <dgm:t>
        <a:bodyPr/>
        <a:lstStyle/>
        <a:p>
          <a:r>
            <a:rPr lang="en-US" dirty="0"/>
            <a:t>Prime Minister</a:t>
          </a:r>
        </a:p>
      </dgm:t>
    </dgm:pt>
    <dgm:pt modelId="{62C7739A-ABCF-A745-BA49-8F3BBC9D9D02}" type="parTrans" cxnId="{010014EC-66B2-534B-889C-0AEA5A11D6C8}">
      <dgm:prSet/>
      <dgm:spPr/>
      <dgm:t>
        <a:bodyPr/>
        <a:lstStyle/>
        <a:p>
          <a:endParaRPr lang="en-US"/>
        </a:p>
      </dgm:t>
    </dgm:pt>
    <dgm:pt modelId="{371A0F02-71B8-BB42-BF11-E292265FAF0F}" type="sibTrans" cxnId="{010014EC-66B2-534B-889C-0AEA5A11D6C8}">
      <dgm:prSet/>
      <dgm:spPr/>
      <dgm:t>
        <a:bodyPr/>
        <a:lstStyle/>
        <a:p>
          <a:endParaRPr lang="en-US"/>
        </a:p>
      </dgm:t>
    </dgm:pt>
    <dgm:pt modelId="{B047CF4D-1D5C-8E4A-B08F-EC5FF00FE5C1}">
      <dgm:prSet phldrT="[Text]"/>
      <dgm:spPr/>
      <dgm:t>
        <a:bodyPr/>
        <a:lstStyle/>
        <a:p>
          <a:r>
            <a:rPr lang="en-US" dirty="0"/>
            <a:t>Vietnam Insurance Association</a:t>
          </a:r>
        </a:p>
      </dgm:t>
    </dgm:pt>
    <dgm:pt modelId="{F57B503F-8408-FC44-BC14-795FE43DD44E}" type="parTrans" cxnId="{85973244-7966-4B45-8346-46242A4D97C1}">
      <dgm:prSet/>
      <dgm:spPr/>
      <dgm:t>
        <a:bodyPr/>
        <a:lstStyle/>
        <a:p>
          <a:endParaRPr lang="en-US"/>
        </a:p>
      </dgm:t>
    </dgm:pt>
    <dgm:pt modelId="{869649F1-209D-E649-A0B6-9A0CBC5137EE}" type="sibTrans" cxnId="{85973244-7966-4B45-8346-46242A4D97C1}">
      <dgm:prSet/>
      <dgm:spPr/>
      <dgm:t>
        <a:bodyPr/>
        <a:lstStyle/>
        <a:p>
          <a:endParaRPr lang="en-US"/>
        </a:p>
      </dgm:t>
    </dgm:pt>
    <dgm:pt modelId="{A0761725-25F1-7A4E-A50E-3BAACAA4346E}">
      <dgm:prSet phldrT="[Text]"/>
      <dgm:spPr/>
      <dgm:t>
        <a:bodyPr/>
        <a:lstStyle/>
        <a:p>
          <a:r>
            <a:rPr lang="en-US" b="1" u="sng" dirty="0">
              <a:solidFill>
                <a:srgbClr val="002060"/>
              </a:solidFill>
            </a:rPr>
            <a:t>(4) Health Insurance </a:t>
          </a:r>
        </a:p>
      </dgm:t>
    </dgm:pt>
    <dgm:pt modelId="{9F4EE415-C562-1C4B-8EF9-DB0781C3B5EE}" type="parTrans" cxnId="{4D358010-E616-4946-9CA4-F02D6E55C23A}">
      <dgm:prSet/>
      <dgm:spPr/>
      <dgm:t>
        <a:bodyPr/>
        <a:lstStyle/>
        <a:p>
          <a:endParaRPr lang="en-US"/>
        </a:p>
      </dgm:t>
    </dgm:pt>
    <dgm:pt modelId="{60E51F3F-FC2D-0144-A4BB-1DD01FE99CB2}" type="sibTrans" cxnId="{4D358010-E616-4946-9CA4-F02D6E55C23A}">
      <dgm:prSet/>
      <dgm:spPr/>
      <dgm:t>
        <a:bodyPr/>
        <a:lstStyle/>
        <a:p>
          <a:endParaRPr lang="en-US"/>
        </a:p>
      </dgm:t>
    </dgm:pt>
    <dgm:pt modelId="{885414B4-7BA4-B94D-AE61-799035C3DADD}">
      <dgm:prSet phldrT="[Text]"/>
      <dgm:spPr/>
      <dgm:t>
        <a:bodyPr/>
        <a:lstStyle/>
        <a:p>
          <a:r>
            <a:rPr lang="en-US" dirty="0"/>
            <a:t>MOH</a:t>
          </a:r>
        </a:p>
      </dgm:t>
    </dgm:pt>
    <dgm:pt modelId="{2858A9E5-8BE1-2D4D-B67E-94722005F2FD}" type="parTrans" cxnId="{D1D5B306-2DBD-E848-878F-622D1756460B}">
      <dgm:prSet/>
      <dgm:spPr/>
      <dgm:t>
        <a:bodyPr/>
        <a:lstStyle/>
        <a:p>
          <a:endParaRPr lang="en-US"/>
        </a:p>
      </dgm:t>
    </dgm:pt>
    <dgm:pt modelId="{1A8A2CAD-CCC6-DC45-9E0F-C77476733C0D}" type="sibTrans" cxnId="{D1D5B306-2DBD-E848-878F-622D1756460B}">
      <dgm:prSet/>
      <dgm:spPr/>
      <dgm:t>
        <a:bodyPr/>
        <a:lstStyle/>
        <a:p>
          <a:endParaRPr lang="en-US"/>
        </a:p>
      </dgm:t>
    </dgm:pt>
    <dgm:pt modelId="{172493C1-E9B0-9244-B914-A54D837BCA84}">
      <dgm:prSet phldrT="[Text]"/>
      <dgm:spPr/>
      <dgm:t>
        <a:bodyPr/>
        <a:lstStyle/>
        <a:p>
          <a:r>
            <a:rPr lang="en-US" dirty="0"/>
            <a:t>Social Insurance</a:t>
          </a:r>
        </a:p>
      </dgm:t>
    </dgm:pt>
    <dgm:pt modelId="{C8F5E834-F658-9642-B340-B5AF6B55A492}" type="parTrans" cxnId="{A722043B-161F-A64F-9CE0-0B4148860B62}">
      <dgm:prSet/>
      <dgm:spPr/>
      <dgm:t>
        <a:bodyPr/>
        <a:lstStyle/>
        <a:p>
          <a:endParaRPr lang="en-US"/>
        </a:p>
      </dgm:t>
    </dgm:pt>
    <dgm:pt modelId="{6D7CA3B7-2270-8D44-99BB-7D59A8376B8D}" type="sibTrans" cxnId="{A722043B-161F-A64F-9CE0-0B4148860B62}">
      <dgm:prSet/>
      <dgm:spPr/>
      <dgm:t>
        <a:bodyPr/>
        <a:lstStyle/>
        <a:p>
          <a:endParaRPr lang="en-US"/>
        </a:p>
      </dgm:t>
    </dgm:pt>
    <dgm:pt modelId="{35732F5A-42D7-B84A-9A5A-72BEE63C0682}">
      <dgm:prSet phldrT="[Text]"/>
      <dgm:spPr/>
      <dgm:t>
        <a:bodyPr/>
        <a:lstStyle/>
        <a:p>
          <a:r>
            <a:rPr lang="en-US" b="1" u="sng" dirty="0">
              <a:solidFill>
                <a:srgbClr val="002060"/>
              </a:solidFill>
            </a:rPr>
            <a:t>(3) Insurance Department</a:t>
          </a:r>
        </a:p>
      </dgm:t>
    </dgm:pt>
    <dgm:pt modelId="{999E7E2E-6E6F-EE41-99B0-61FD7EEC916C}" type="parTrans" cxnId="{FF6C3EA4-72AE-EC42-80D5-C5ECAED4B153}">
      <dgm:prSet/>
      <dgm:spPr/>
      <dgm:t>
        <a:bodyPr/>
        <a:lstStyle/>
        <a:p>
          <a:endParaRPr lang="en-US"/>
        </a:p>
      </dgm:t>
    </dgm:pt>
    <dgm:pt modelId="{293E215D-E887-114F-B4F3-52B4B0D7F89D}" type="sibTrans" cxnId="{FF6C3EA4-72AE-EC42-80D5-C5ECAED4B153}">
      <dgm:prSet/>
      <dgm:spPr/>
      <dgm:t>
        <a:bodyPr/>
        <a:lstStyle/>
        <a:p>
          <a:endParaRPr lang="en-US"/>
        </a:p>
      </dgm:t>
    </dgm:pt>
    <dgm:pt modelId="{DB15F8F0-6536-BF45-AAFA-7EE3956382CA}">
      <dgm:prSet phldrT="[Text]"/>
      <dgm:spPr/>
      <dgm:t>
        <a:bodyPr/>
        <a:lstStyle/>
        <a:p>
          <a:r>
            <a:rPr lang="en-US" b="1" u="sng" dirty="0">
              <a:solidFill>
                <a:srgbClr val="002060"/>
              </a:solidFill>
            </a:rPr>
            <a:t>(1) Therapy Department</a:t>
          </a:r>
        </a:p>
      </dgm:t>
    </dgm:pt>
    <dgm:pt modelId="{7DC5BEC7-476E-C141-BEF8-25293EE741CE}" type="parTrans" cxnId="{A8796B62-A809-1D4E-8BD0-0A8F487A7FDC}">
      <dgm:prSet/>
      <dgm:spPr/>
      <dgm:t>
        <a:bodyPr/>
        <a:lstStyle/>
        <a:p>
          <a:endParaRPr lang="en-US"/>
        </a:p>
      </dgm:t>
    </dgm:pt>
    <dgm:pt modelId="{87BB1934-A9CC-4E41-BD6E-1BE97ACF6D67}" type="sibTrans" cxnId="{A8796B62-A809-1D4E-8BD0-0A8F487A7FDC}">
      <dgm:prSet/>
      <dgm:spPr/>
      <dgm:t>
        <a:bodyPr/>
        <a:lstStyle/>
        <a:p>
          <a:endParaRPr lang="en-US"/>
        </a:p>
      </dgm:t>
    </dgm:pt>
    <dgm:pt modelId="{2E7348F1-3BE5-4D49-8B7F-3E1FB7E5642E}">
      <dgm:prSet phldrT="[Text]"/>
      <dgm:spPr/>
      <dgm:t>
        <a:bodyPr/>
        <a:lstStyle/>
        <a:p>
          <a:r>
            <a:rPr lang="en-US" b="1" u="sng" dirty="0">
              <a:solidFill>
                <a:srgbClr val="002060"/>
              </a:solidFill>
            </a:rPr>
            <a:t>(2) National Hospital</a:t>
          </a:r>
        </a:p>
      </dgm:t>
    </dgm:pt>
    <dgm:pt modelId="{08785A22-CA1B-9842-8C7E-BFBDA8A224F2}" type="parTrans" cxnId="{B215BAA4-62BA-E548-99FD-9CD72B4AE398}">
      <dgm:prSet/>
      <dgm:spPr/>
      <dgm:t>
        <a:bodyPr/>
        <a:lstStyle/>
        <a:p>
          <a:endParaRPr lang="en-US"/>
        </a:p>
      </dgm:t>
    </dgm:pt>
    <dgm:pt modelId="{706188E1-2D64-E24E-BAE2-0AE6E300C31F}" type="sibTrans" cxnId="{B215BAA4-62BA-E548-99FD-9CD72B4AE398}">
      <dgm:prSet/>
      <dgm:spPr/>
      <dgm:t>
        <a:bodyPr/>
        <a:lstStyle/>
        <a:p>
          <a:endParaRPr lang="en-US"/>
        </a:p>
      </dgm:t>
    </dgm:pt>
    <dgm:pt modelId="{22342ECC-9935-7747-B63D-CE86208D38CE}">
      <dgm:prSet phldrT="[Text]"/>
      <dgm:spPr/>
      <dgm:t>
        <a:bodyPr/>
        <a:lstStyle/>
        <a:p>
          <a:r>
            <a:rPr lang="en-US" dirty="0"/>
            <a:t>City/ Provincial health service</a:t>
          </a:r>
        </a:p>
      </dgm:t>
    </dgm:pt>
    <dgm:pt modelId="{E55FC4F2-A8DC-9C4C-BB35-01A7733975DB}" type="parTrans" cxnId="{31BD53FA-7F09-7E49-9DED-397830B99496}">
      <dgm:prSet/>
      <dgm:spPr/>
      <dgm:t>
        <a:bodyPr/>
        <a:lstStyle/>
        <a:p>
          <a:endParaRPr lang="en-US"/>
        </a:p>
      </dgm:t>
    </dgm:pt>
    <dgm:pt modelId="{4D99543A-4C2E-4F49-BFCC-1313972B8F2A}" type="sibTrans" cxnId="{31BD53FA-7F09-7E49-9DED-397830B99496}">
      <dgm:prSet/>
      <dgm:spPr/>
      <dgm:t>
        <a:bodyPr/>
        <a:lstStyle/>
        <a:p>
          <a:endParaRPr lang="en-US"/>
        </a:p>
      </dgm:t>
    </dgm:pt>
    <dgm:pt modelId="{DF815CDC-9B29-364D-B443-1C0D8209CA8A}">
      <dgm:prSet phldrT="[Text]"/>
      <dgm:spPr/>
      <dgm:t>
        <a:bodyPr/>
        <a:lstStyle/>
        <a:p>
          <a:r>
            <a:rPr lang="en-US" b="1" u="sng" dirty="0"/>
            <a:t>(2) City/ Provincial hospital</a:t>
          </a:r>
        </a:p>
      </dgm:t>
    </dgm:pt>
    <dgm:pt modelId="{F89BF8C7-05ED-DB45-B983-3A0200CA9262}" type="parTrans" cxnId="{89746B1F-B4EB-9C45-BEB3-F390C382286C}">
      <dgm:prSet/>
      <dgm:spPr/>
      <dgm:t>
        <a:bodyPr/>
        <a:lstStyle/>
        <a:p>
          <a:endParaRPr lang="en-US"/>
        </a:p>
      </dgm:t>
    </dgm:pt>
    <dgm:pt modelId="{A7E73BF8-E163-FE42-9136-28571319AF07}" type="sibTrans" cxnId="{89746B1F-B4EB-9C45-BEB3-F390C382286C}">
      <dgm:prSet/>
      <dgm:spPr/>
      <dgm:t>
        <a:bodyPr/>
        <a:lstStyle/>
        <a:p>
          <a:endParaRPr lang="en-US"/>
        </a:p>
      </dgm:t>
    </dgm:pt>
    <dgm:pt modelId="{444A035D-7B5E-D84E-BE0D-0059AD7B27F8}">
      <dgm:prSet phldrT="[Text]"/>
      <dgm:spPr/>
      <dgm:t>
        <a:bodyPr/>
        <a:lstStyle/>
        <a:p>
          <a:r>
            <a:rPr lang="en-US" dirty="0"/>
            <a:t>Private hospital</a:t>
          </a:r>
        </a:p>
      </dgm:t>
    </dgm:pt>
    <dgm:pt modelId="{16D7F1D9-956A-114E-A1A6-79D06439E1D0}" type="parTrans" cxnId="{3E6E5422-3CB3-4044-A02D-D0B7DD2A47C2}">
      <dgm:prSet/>
      <dgm:spPr/>
      <dgm:t>
        <a:bodyPr/>
        <a:lstStyle/>
        <a:p>
          <a:endParaRPr lang="en-US"/>
        </a:p>
      </dgm:t>
    </dgm:pt>
    <dgm:pt modelId="{6570D27A-E71B-DD4A-9AFB-34D74ED3E5DF}" type="sibTrans" cxnId="{3E6E5422-3CB3-4044-A02D-D0B7DD2A47C2}">
      <dgm:prSet/>
      <dgm:spPr/>
      <dgm:t>
        <a:bodyPr/>
        <a:lstStyle/>
        <a:p>
          <a:endParaRPr lang="en-US"/>
        </a:p>
      </dgm:t>
    </dgm:pt>
    <dgm:pt modelId="{46234C6F-F509-F348-B85E-58B0C79C7E14}">
      <dgm:prSet phldrT="[Text]"/>
      <dgm:spPr/>
      <dgm:t>
        <a:bodyPr/>
        <a:lstStyle/>
        <a:p>
          <a:r>
            <a:rPr lang="en-US" dirty="0"/>
            <a:t>District hospital</a:t>
          </a:r>
        </a:p>
      </dgm:t>
    </dgm:pt>
    <dgm:pt modelId="{91F3577D-D206-0241-845C-25A4E6629C9B}" type="parTrans" cxnId="{735652F1-C58B-5040-A547-DDEF056B0FCC}">
      <dgm:prSet/>
      <dgm:spPr/>
      <dgm:t>
        <a:bodyPr/>
        <a:lstStyle/>
        <a:p>
          <a:endParaRPr lang="en-US"/>
        </a:p>
      </dgm:t>
    </dgm:pt>
    <dgm:pt modelId="{2EA0BEF4-DD62-8543-A9A0-DAD920A0A624}" type="sibTrans" cxnId="{735652F1-C58B-5040-A547-DDEF056B0FCC}">
      <dgm:prSet/>
      <dgm:spPr/>
      <dgm:t>
        <a:bodyPr/>
        <a:lstStyle/>
        <a:p>
          <a:endParaRPr lang="en-US"/>
        </a:p>
      </dgm:t>
    </dgm:pt>
    <dgm:pt modelId="{1444AC51-2B2A-A14B-8704-67BB4C905AC3}">
      <dgm:prSet phldrT="[Text]"/>
      <dgm:spPr/>
      <dgm:t>
        <a:bodyPr/>
        <a:lstStyle/>
        <a:p>
          <a:r>
            <a:rPr lang="en-US" dirty="0"/>
            <a:t>IT Department</a:t>
          </a:r>
        </a:p>
      </dgm:t>
    </dgm:pt>
    <dgm:pt modelId="{B9D340BD-BE27-9443-BD05-2AC8D09AF654}" type="parTrans" cxnId="{B87D7AE5-4BBE-F64E-A378-5EE4E5013A79}">
      <dgm:prSet/>
      <dgm:spPr/>
      <dgm:t>
        <a:bodyPr/>
        <a:lstStyle/>
        <a:p>
          <a:endParaRPr lang="en-US"/>
        </a:p>
      </dgm:t>
    </dgm:pt>
    <dgm:pt modelId="{476CB3FD-AB3D-AF44-AD60-64B2091DA5EA}" type="sibTrans" cxnId="{B87D7AE5-4BBE-F64E-A378-5EE4E5013A79}">
      <dgm:prSet/>
      <dgm:spPr/>
      <dgm:t>
        <a:bodyPr/>
        <a:lstStyle/>
        <a:p>
          <a:endParaRPr lang="en-US"/>
        </a:p>
      </dgm:t>
    </dgm:pt>
    <dgm:pt modelId="{5D508AA6-FD86-BD45-A364-2C375A2ECFB6}" type="pres">
      <dgm:prSet presAssocID="{2D1A33F7-B995-534C-B18F-BF50CC1F2A5C}" presName="hierChild1" presStyleCnt="0">
        <dgm:presLayoutVars>
          <dgm:chPref val="1"/>
          <dgm:dir/>
          <dgm:animOne val="branch"/>
          <dgm:animLvl val="lvl"/>
          <dgm:resizeHandles/>
        </dgm:presLayoutVars>
      </dgm:prSet>
      <dgm:spPr/>
    </dgm:pt>
    <dgm:pt modelId="{3DC75844-2E03-0149-9257-104583F39201}" type="pres">
      <dgm:prSet presAssocID="{D1946957-2EFC-F54C-B4BB-ABA0FBC3D71F}" presName="hierRoot1" presStyleCnt="0"/>
      <dgm:spPr/>
    </dgm:pt>
    <dgm:pt modelId="{46053E8F-8863-EB49-A73F-594ABE0C5C72}" type="pres">
      <dgm:prSet presAssocID="{D1946957-2EFC-F54C-B4BB-ABA0FBC3D71F}" presName="composite" presStyleCnt="0"/>
      <dgm:spPr/>
    </dgm:pt>
    <dgm:pt modelId="{FF355D2D-A0B5-AC4D-9AA5-B63D4BE4896A}" type="pres">
      <dgm:prSet presAssocID="{D1946957-2EFC-F54C-B4BB-ABA0FBC3D71F}" presName="image" presStyleLbl="node0" presStyleIdx="0" presStyleCnt="1"/>
      <dgm:spPr/>
    </dgm:pt>
    <dgm:pt modelId="{807E4C7C-2308-6D47-B72B-6B5E3AC4CC78}" type="pres">
      <dgm:prSet presAssocID="{D1946957-2EFC-F54C-B4BB-ABA0FBC3D71F}" presName="text" presStyleLbl="revTx" presStyleIdx="0" presStyleCnt="13">
        <dgm:presLayoutVars>
          <dgm:chPref val="3"/>
        </dgm:presLayoutVars>
      </dgm:prSet>
      <dgm:spPr/>
    </dgm:pt>
    <dgm:pt modelId="{0CEEA18D-E483-AA4F-8734-D63E2C7E34EB}" type="pres">
      <dgm:prSet presAssocID="{D1946957-2EFC-F54C-B4BB-ABA0FBC3D71F}" presName="hierChild2" presStyleCnt="0"/>
      <dgm:spPr/>
    </dgm:pt>
    <dgm:pt modelId="{E13211BB-56A6-184D-A6DD-973C143ED6DC}" type="pres">
      <dgm:prSet presAssocID="{F57B503F-8408-FC44-BC14-795FE43DD44E}" presName="Name10" presStyleLbl="parChTrans1D2" presStyleIdx="0" presStyleCnt="2"/>
      <dgm:spPr/>
    </dgm:pt>
    <dgm:pt modelId="{73619FF4-54FB-944A-B306-BDED502CDC47}" type="pres">
      <dgm:prSet presAssocID="{B047CF4D-1D5C-8E4A-B08F-EC5FF00FE5C1}" presName="hierRoot2" presStyleCnt="0"/>
      <dgm:spPr/>
    </dgm:pt>
    <dgm:pt modelId="{B5B3EF5A-C055-A24D-9A75-6DA4946F3C25}" type="pres">
      <dgm:prSet presAssocID="{B047CF4D-1D5C-8E4A-B08F-EC5FF00FE5C1}" presName="composite2" presStyleCnt="0"/>
      <dgm:spPr/>
    </dgm:pt>
    <dgm:pt modelId="{53CB1661-9C03-954B-AE42-1A08A25B148E}" type="pres">
      <dgm:prSet presAssocID="{B047CF4D-1D5C-8E4A-B08F-EC5FF00FE5C1}" presName="image2" presStyleLbl="node2" presStyleIdx="0" presStyleCnt="2"/>
      <dgm:spPr/>
    </dgm:pt>
    <dgm:pt modelId="{8942380C-79F5-C04B-A865-FCBF4EC8D149}" type="pres">
      <dgm:prSet presAssocID="{B047CF4D-1D5C-8E4A-B08F-EC5FF00FE5C1}" presName="text2" presStyleLbl="revTx" presStyleIdx="1" presStyleCnt="13">
        <dgm:presLayoutVars>
          <dgm:chPref val="3"/>
        </dgm:presLayoutVars>
      </dgm:prSet>
      <dgm:spPr/>
    </dgm:pt>
    <dgm:pt modelId="{21D24428-643F-8445-8442-DA8F345A22A5}" type="pres">
      <dgm:prSet presAssocID="{B047CF4D-1D5C-8E4A-B08F-EC5FF00FE5C1}" presName="hierChild3" presStyleCnt="0"/>
      <dgm:spPr/>
    </dgm:pt>
    <dgm:pt modelId="{CBE30D0A-BE7F-E541-BED8-2B21FC5A1B22}" type="pres">
      <dgm:prSet presAssocID="{9F4EE415-C562-1C4B-8EF9-DB0781C3B5EE}" presName="Name17" presStyleLbl="parChTrans1D3" presStyleIdx="0" presStyleCnt="5"/>
      <dgm:spPr/>
    </dgm:pt>
    <dgm:pt modelId="{CC4499CD-CDBB-BE45-96A6-3980B2986FB7}" type="pres">
      <dgm:prSet presAssocID="{A0761725-25F1-7A4E-A50E-3BAACAA4346E}" presName="hierRoot3" presStyleCnt="0"/>
      <dgm:spPr/>
    </dgm:pt>
    <dgm:pt modelId="{C401125C-44FE-EA4B-82AB-80D4EC55AFD7}" type="pres">
      <dgm:prSet presAssocID="{A0761725-25F1-7A4E-A50E-3BAACAA4346E}" presName="composite3" presStyleCnt="0"/>
      <dgm:spPr/>
    </dgm:pt>
    <dgm:pt modelId="{B53AD753-649A-AB4E-BB7D-79B727C5BE01}" type="pres">
      <dgm:prSet presAssocID="{A0761725-25F1-7A4E-A50E-3BAACAA4346E}" presName="image3" presStyleLbl="node3" presStyleIdx="0" presStyleCnt="5"/>
      <dgm:spPr/>
    </dgm:pt>
    <dgm:pt modelId="{21D62885-4A14-4949-B522-9B8D414D437F}" type="pres">
      <dgm:prSet presAssocID="{A0761725-25F1-7A4E-A50E-3BAACAA4346E}" presName="text3" presStyleLbl="revTx" presStyleIdx="2" presStyleCnt="13">
        <dgm:presLayoutVars>
          <dgm:chPref val="3"/>
        </dgm:presLayoutVars>
      </dgm:prSet>
      <dgm:spPr/>
    </dgm:pt>
    <dgm:pt modelId="{851EB9F8-6C27-5449-93A3-CC35D374194C}" type="pres">
      <dgm:prSet presAssocID="{A0761725-25F1-7A4E-A50E-3BAACAA4346E}" presName="hierChild4" presStyleCnt="0"/>
      <dgm:spPr/>
    </dgm:pt>
    <dgm:pt modelId="{76109CA9-312A-3E49-9764-F84A3C191BA4}" type="pres">
      <dgm:prSet presAssocID="{C8F5E834-F658-9642-B340-B5AF6B55A492}" presName="Name17" presStyleLbl="parChTrans1D3" presStyleIdx="1" presStyleCnt="5"/>
      <dgm:spPr/>
    </dgm:pt>
    <dgm:pt modelId="{328D2F8D-C999-1E40-AAF9-11DA2377622B}" type="pres">
      <dgm:prSet presAssocID="{172493C1-E9B0-9244-B914-A54D837BCA84}" presName="hierRoot3" presStyleCnt="0"/>
      <dgm:spPr/>
    </dgm:pt>
    <dgm:pt modelId="{50C29899-E51F-5F43-B728-E5A9A04E29AA}" type="pres">
      <dgm:prSet presAssocID="{172493C1-E9B0-9244-B914-A54D837BCA84}" presName="composite3" presStyleCnt="0"/>
      <dgm:spPr/>
    </dgm:pt>
    <dgm:pt modelId="{CF9C6661-0675-C943-9FF9-FDAC4DF469A8}" type="pres">
      <dgm:prSet presAssocID="{172493C1-E9B0-9244-B914-A54D837BCA84}" presName="image3" presStyleLbl="node3" presStyleIdx="1" presStyleCnt="5"/>
      <dgm:spPr/>
    </dgm:pt>
    <dgm:pt modelId="{0A3DBD1A-EA37-E249-B555-3FC4B68113F4}" type="pres">
      <dgm:prSet presAssocID="{172493C1-E9B0-9244-B914-A54D837BCA84}" presName="text3" presStyleLbl="revTx" presStyleIdx="3" presStyleCnt="13">
        <dgm:presLayoutVars>
          <dgm:chPref val="3"/>
        </dgm:presLayoutVars>
      </dgm:prSet>
      <dgm:spPr/>
    </dgm:pt>
    <dgm:pt modelId="{01B5A13E-4B8B-B94C-B179-466E6FADFE85}" type="pres">
      <dgm:prSet presAssocID="{172493C1-E9B0-9244-B914-A54D837BCA84}" presName="hierChild4" presStyleCnt="0"/>
      <dgm:spPr/>
    </dgm:pt>
    <dgm:pt modelId="{891119A0-3B2A-E34D-9901-D1C706673315}" type="pres">
      <dgm:prSet presAssocID="{2858A9E5-8BE1-2D4D-B67E-94722005F2FD}" presName="Name10" presStyleLbl="parChTrans1D2" presStyleIdx="1" presStyleCnt="2"/>
      <dgm:spPr/>
    </dgm:pt>
    <dgm:pt modelId="{B2C31220-3D40-BD42-92CF-69AD771860DB}" type="pres">
      <dgm:prSet presAssocID="{885414B4-7BA4-B94D-AE61-799035C3DADD}" presName="hierRoot2" presStyleCnt="0"/>
      <dgm:spPr/>
    </dgm:pt>
    <dgm:pt modelId="{E8A7C5CF-3ED3-5E49-B092-6E0BD905F908}" type="pres">
      <dgm:prSet presAssocID="{885414B4-7BA4-B94D-AE61-799035C3DADD}" presName="composite2" presStyleCnt="0"/>
      <dgm:spPr/>
    </dgm:pt>
    <dgm:pt modelId="{069AA80E-4DA7-BD43-8E90-E65B24F499AE}" type="pres">
      <dgm:prSet presAssocID="{885414B4-7BA4-B94D-AE61-799035C3DADD}" presName="image2" presStyleLbl="node2" presStyleIdx="1" presStyleCnt="2"/>
      <dgm:spPr/>
    </dgm:pt>
    <dgm:pt modelId="{8959C4A3-4D7C-284F-A54D-DA5029FF11FF}" type="pres">
      <dgm:prSet presAssocID="{885414B4-7BA4-B94D-AE61-799035C3DADD}" presName="text2" presStyleLbl="revTx" presStyleIdx="4" presStyleCnt="13">
        <dgm:presLayoutVars>
          <dgm:chPref val="3"/>
        </dgm:presLayoutVars>
      </dgm:prSet>
      <dgm:spPr/>
    </dgm:pt>
    <dgm:pt modelId="{68D3B32B-58DD-A24F-A6C1-12CFBA927048}" type="pres">
      <dgm:prSet presAssocID="{885414B4-7BA4-B94D-AE61-799035C3DADD}" presName="hierChild3" presStyleCnt="0"/>
      <dgm:spPr/>
    </dgm:pt>
    <dgm:pt modelId="{4F4E98E8-3575-BA45-AE88-4FAA42A8F9BF}" type="pres">
      <dgm:prSet presAssocID="{B9D340BD-BE27-9443-BD05-2AC8D09AF654}" presName="Name17" presStyleLbl="parChTrans1D3" presStyleIdx="2" presStyleCnt="5"/>
      <dgm:spPr/>
    </dgm:pt>
    <dgm:pt modelId="{E1B45510-3C81-B843-9EAC-1B72A0D7BEDE}" type="pres">
      <dgm:prSet presAssocID="{1444AC51-2B2A-A14B-8704-67BB4C905AC3}" presName="hierRoot3" presStyleCnt="0"/>
      <dgm:spPr/>
    </dgm:pt>
    <dgm:pt modelId="{50180751-150F-574B-A8FA-9A1BCA0060E4}" type="pres">
      <dgm:prSet presAssocID="{1444AC51-2B2A-A14B-8704-67BB4C905AC3}" presName="composite3" presStyleCnt="0"/>
      <dgm:spPr/>
    </dgm:pt>
    <dgm:pt modelId="{5C53722C-0C2D-1B41-B20B-A13DE8A6EFBB}" type="pres">
      <dgm:prSet presAssocID="{1444AC51-2B2A-A14B-8704-67BB4C905AC3}" presName="image3" presStyleLbl="node3" presStyleIdx="2" presStyleCnt="5"/>
      <dgm:spPr/>
    </dgm:pt>
    <dgm:pt modelId="{F226C426-852C-8A4E-969E-D078ECFFC5CE}" type="pres">
      <dgm:prSet presAssocID="{1444AC51-2B2A-A14B-8704-67BB4C905AC3}" presName="text3" presStyleLbl="revTx" presStyleIdx="5" presStyleCnt="13">
        <dgm:presLayoutVars>
          <dgm:chPref val="3"/>
        </dgm:presLayoutVars>
      </dgm:prSet>
      <dgm:spPr/>
    </dgm:pt>
    <dgm:pt modelId="{636268A9-6C6B-624C-9423-092F9ECE8499}" type="pres">
      <dgm:prSet presAssocID="{1444AC51-2B2A-A14B-8704-67BB4C905AC3}" presName="hierChild4" presStyleCnt="0"/>
      <dgm:spPr/>
    </dgm:pt>
    <dgm:pt modelId="{AD11AE1E-B9A6-E848-988A-6594E9EFD2C6}" type="pres">
      <dgm:prSet presAssocID="{999E7E2E-6E6F-EE41-99B0-61FD7EEC916C}" presName="Name17" presStyleLbl="parChTrans1D3" presStyleIdx="3" presStyleCnt="5"/>
      <dgm:spPr/>
    </dgm:pt>
    <dgm:pt modelId="{49F7D0EE-60BE-8A40-A928-821980DF1352}" type="pres">
      <dgm:prSet presAssocID="{35732F5A-42D7-B84A-9A5A-72BEE63C0682}" presName="hierRoot3" presStyleCnt="0"/>
      <dgm:spPr/>
    </dgm:pt>
    <dgm:pt modelId="{994FF047-9EB1-FD40-A658-F5DF5ECB9737}" type="pres">
      <dgm:prSet presAssocID="{35732F5A-42D7-B84A-9A5A-72BEE63C0682}" presName="composite3" presStyleCnt="0"/>
      <dgm:spPr/>
    </dgm:pt>
    <dgm:pt modelId="{15081D4C-23BC-D14C-A30B-B454A8CAA3F2}" type="pres">
      <dgm:prSet presAssocID="{35732F5A-42D7-B84A-9A5A-72BEE63C0682}" presName="image3" presStyleLbl="node3" presStyleIdx="3" presStyleCnt="5"/>
      <dgm:spPr/>
    </dgm:pt>
    <dgm:pt modelId="{580719B7-A5AF-CA43-90D3-D63B309E1815}" type="pres">
      <dgm:prSet presAssocID="{35732F5A-42D7-B84A-9A5A-72BEE63C0682}" presName="text3" presStyleLbl="revTx" presStyleIdx="6" presStyleCnt="13">
        <dgm:presLayoutVars>
          <dgm:chPref val="3"/>
        </dgm:presLayoutVars>
      </dgm:prSet>
      <dgm:spPr/>
    </dgm:pt>
    <dgm:pt modelId="{F00809DA-2F15-4A44-864F-BC23F694AAC5}" type="pres">
      <dgm:prSet presAssocID="{35732F5A-42D7-B84A-9A5A-72BEE63C0682}" presName="hierChild4" presStyleCnt="0"/>
      <dgm:spPr/>
    </dgm:pt>
    <dgm:pt modelId="{28A07D41-4C26-1C49-8812-667706D6ADBF}" type="pres">
      <dgm:prSet presAssocID="{7DC5BEC7-476E-C141-BEF8-25293EE741CE}" presName="Name17" presStyleLbl="parChTrans1D3" presStyleIdx="4" presStyleCnt="5"/>
      <dgm:spPr/>
    </dgm:pt>
    <dgm:pt modelId="{063082DA-102C-7C4B-95A2-83D806A610FE}" type="pres">
      <dgm:prSet presAssocID="{DB15F8F0-6536-BF45-AAFA-7EE3956382CA}" presName="hierRoot3" presStyleCnt="0"/>
      <dgm:spPr/>
    </dgm:pt>
    <dgm:pt modelId="{CFE129DA-06A7-CF44-9005-5595E41F9739}" type="pres">
      <dgm:prSet presAssocID="{DB15F8F0-6536-BF45-AAFA-7EE3956382CA}" presName="composite3" presStyleCnt="0"/>
      <dgm:spPr/>
    </dgm:pt>
    <dgm:pt modelId="{A379EC07-550A-F74F-8342-718175EFAB97}" type="pres">
      <dgm:prSet presAssocID="{DB15F8F0-6536-BF45-AAFA-7EE3956382CA}" presName="image3" presStyleLbl="node3" presStyleIdx="4" presStyleCnt="5"/>
      <dgm:spPr/>
    </dgm:pt>
    <dgm:pt modelId="{2AF6823D-988B-504C-AC47-5AA9F40700E9}" type="pres">
      <dgm:prSet presAssocID="{DB15F8F0-6536-BF45-AAFA-7EE3956382CA}" presName="text3" presStyleLbl="revTx" presStyleIdx="7" presStyleCnt="13">
        <dgm:presLayoutVars>
          <dgm:chPref val="3"/>
        </dgm:presLayoutVars>
      </dgm:prSet>
      <dgm:spPr/>
    </dgm:pt>
    <dgm:pt modelId="{E7082660-2335-3242-9057-CE959F50F7E1}" type="pres">
      <dgm:prSet presAssocID="{DB15F8F0-6536-BF45-AAFA-7EE3956382CA}" presName="hierChild4" presStyleCnt="0"/>
      <dgm:spPr/>
    </dgm:pt>
    <dgm:pt modelId="{94610F87-8C9D-134B-9627-B338F16FA88D}" type="pres">
      <dgm:prSet presAssocID="{08785A22-CA1B-9842-8C7E-BFBDA8A224F2}" presName="Name23" presStyleLbl="parChTrans1D4" presStyleIdx="0" presStyleCnt="5"/>
      <dgm:spPr/>
    </dgm:pt>
    <dgm:pt modelId="{6D9CAC1D-AD1C-1D46-9532-427C5194C93F}" type="pres">
      <dgm:prSet presAssocID="{2E7348F1-3BE5-4D49-8B7F-3E1FB7E5642E}" presName="hierRoot4" presStyleCnt="0"/>
      <dgm:spPr/>
    </dgm:pt>
    <dgm:pt modelId="{B64CD67B-C91E-0B48-8E1C-80ECC8C7C128}" type="pres">
      <dgm:prSet presAssocID="{2E7348F1-3BE5-4D49-8B7F-3E1FB7E5642E}" presName="composite4" presStyleCnt="0"/>
      <dgm:spPr/>
    </dgm:pt>
    <dgm:pt modelId="{9C315791-2755-C74B-A026-54A58EB1B71E}" type="pres">
      <dgm:prSet presAssocID="{2E7348F1-3BE5-4D49-8B7F-3E1FB7E5642E}" presName="image4" presStyleLbl="node4" presStyleIdx="0" presStyleCnt="5"/>
      <dgm:spPr/>
    </dgm:pt>
    <dgm:pt modelId="{1918F56C-3C9E-164F-8CC3-7B503F291CAB}" type="pres">
      <dgm:prSet presAssocID="{2E7348F1-3BE5-4D49-8B7F-3E1FB7E5642E}" presName="text4" presStyleLbl="revTx" presStyleIdx="8" presStyleCnt="13">
        <dgm:presLayoutVars>
          <dgm:chPref val="3"/>
        </dgm:presLayoutVars>
      </dgm:prSet>
      <dgm:spPr/>
    </dgm:pt>
    <dgm:pt modelId="{BBEF88B1-A6A9-874A-B052-5281967CFA67}" type="pres">
      <dgm:prSet presAssocID="{2E7348F1-3BE5-4D49-8B7F-3E1FB7E5642E}" presName="hierChild5" presStyleCnt="0"/>
      <dgm:spPr/>
    </dgm:pt>
    <dgm:pt modelId="{85C8983A-68FF-1940-AA09-C46FD2FD542D}" type="pres">
      <dgm:prSet presAssocID="{E55FC4F2-A8DC-9C4C-BB35-01A7733975DB}" presName="Name23" presStyleLbl="parChTrans1D4" presStyleIdx="1" presStyleCnt="5"/>
      <dgm:spPr/>
    </dgm:pt>
    <dgm:pt modelId="{E92A5E66-070D-CF4E-A18A-C1F3910855CB}" type="pres">
      <dgm:prSet presAssocID="{22342ECC-9935-7747-B63D-CE86208D38CE}" presName="hierRoot4" presStyleCnt="0"/>
      <dgm:spPr/>
    </dgm:pt>
    <dgm:pt modelId="{7712E673-0329-CB40-9C45-E00E46E2EB01}" type="pres">
      <dgm:prSet presAssocID="{22342ECC-9935-7747-B63D-CE86208D38CE}" presName="composite4" presStyleCnt="0"/>
      <dgm:spPr/>
    </dgm:pt>
    <dgm:pt modelId="{A09031F1-64CB-8745-B81D-4A52C4839BEB}" type="pres">
      <dgm:prSet presAssocID="{22342ECC-9935-7747-B63D-CE86208D38CE}" presName="image4" presStyleLbl="node4" presStyleIdx="1" presStyleCnt="5"/>
      <dgm:spPr/>
    </dgm:pt>
    <dgm:pt modelId="{F4B070E8-B073-4240-AB09-BD367C6AB232}" type="pres">
      <dgm:prSet presAssocID="{22342ECC-9935-7747-B63D-CE86208D38CE}" presName="text4" presStyleLbl="revTx" presStyleIdx="9" presStyleCnt="13">
        <dgm:presLayoutVars>
          <dgm:chPref val="3"/>
        </dgm:presLayoutVars>
      </dgm:prSet>
      <dgm:spPr/>
    </dgm:pt>
    <dgm:pt modelId="{56DE6B4C-671D-7741-9F38-61C2DDFBAB2E}" type="pres">
      <dgm:prSet presAssocID="{22342ECC-9935-7747-B63D-CE86208D38CE}" presName="hierChild5" presStyleCnt="0"/>
      <dgm:spPr/>
    </dgm:pt>
    <dgm:pt modelId="{BE16E536-6124-024A-BA56-97C40E89C95D}" type="pres">
      <dgm:prSet presAssocID="{F89BF8C7-05ED-DB45-B983-3A0200CA9262}" presName="Name23" presStyleLbl="parChTrans1D4" presStyleIdx="2" presStyleCnt="5"/>
      <dgm:spPr/>
    </dgm:pt>
    <dgm:pt modelId="{FEC2FC28-FBCF-E046-BA16-847DD1B83377}" type="pres">
      <dgm:prSet presAssocID="{DF815CDC-9B29-364D-B443-1C0D8209CA8A}" presName="hierRoot4" presStyleCnt="0"/>
      <dgm:spPr/>
    </dgm:pt>
    <dgm:pt modelId="{45E090C2-A526-A640-A3CF-CC13E15E2AC8}" type="pres">
      <dgm:prSet presAssocID="{DF815CDC-9B29-364D-B443-1C0D8209CA8A}" presName="composite4" presStyleCnt="0"/>
      <dgm:spPr/>
    </dgm:pt>
    <dgm:pt modelId="{89626C66-FBF3-B34D-AA3B-6BB9B7A90083}" type="pres">
      <dgm:prSet presAssocID="{DF815CDC-9B29-364D-B443-1C0D8209CA8A}" presName="image4" presStyleLbl="node4" presStyleIdx="2" presStyleCnt="5"/>
      <dgm:spPr/>
    </dgm:pt>
    <dgm:pt modelId="{C0971565-F517-E24B-A6C7-ABB47E914776}" type="pres">
      <dgm:prSet presAssocID="{DF815CDC-9B29-364D-B443-1C0D8209CA8A}" presName="text4" presStyleLbl="revTx" presStyleIdx="10" presStyleCnt="13">
        <dgm:presLayoutVars>
          <dgm:chPref val="3"/>
        </dgm:presLayoutVars>
      </dgm:prSet>
      <dgm:spPr/>
    </dgm:pt>
    <dgm:pt modelId="{E889361F-B941-264A-834C-72C6BC83A9CB}" type="pres">
      <dgm:prSet presAssocID="{DF815CDC-9B29-364D-B443-1C0D8209CA8A}" presName="hierChild5" presStyleCnt="0"/>
      <dgm:spPr/>
    </dgm:pt>
    <dgm:pt modelId="{2ADB8B7B-7374-3B40-A616-59B169F4C1AD}" type="pres">
      <dgm:prSet presAssocID="{16D7F1D9-956A-114E-A1A6-79D06439E1D0}" presName="Name23" presStyleLbl="parChTrans1D4" presStyleIdx="3" presStyleCnt="5"/>
      <dgm:spPr/>
    </dgm:pt>
    <dgm:pt modelId="{307787E9-FED5-B744-A8A6-B270F750AC40}" type="pres">
      <dgm:prSet presAssocID="{444A035D-7B5E-D84E-BE0D-0059AD7B27F8}" presName="hierRoot4" presStyleCnt="0"/>
      <dgm:spPr/>
    </dgm:pt>
    <dgm:pt modelId="{E8BA4E65-E2F4-AB4A-AFD2-777C41E99950}" type="pres">
      <dgm:prSet presAssocID="{444A035D-7B5E-D84E-BE0D-0059AD7B27F8}" presName="composite4" presStyleCnt="0"/>
      <dgm:spPr/>
    </dgm:pt>
    <dgm:pt modelId="{A7374365-AAB5-F947-97D4-1E916B8393C9}" type="pres">
      <dgm:prSet presAssocID="{444A035D-7B5E-D84E-BE0D-0059AD7B27F8}" presName="image4" presStyleLbl="node4" presStyleIdx="3" presStyleCnt="5"/>
      <dgm:spPr/>
    </dgm:pt>
    <dgm:pt modelId="{6654FF78-B078-E74C-A3C3-3FA59ADF292F}" type="pres">
      <dgm:prSet presAssocID="{444A035D-7B5E-D84E-BE0D-0059AD7B27F8}" presName="text4" presStyleLbl="revTx" presStyleIdx="11" presStyleCnt="13">
        <dgm:presLayoutVars>
          <dgm:chPref val="3"/>
        </dgm:presLayoutVars>
      </dgm:prSet>
      <dgm:spPr/>
    </dgm:pt>
    <dgm:pt modelId="{5AEE97AB-5F6D-DB4F-9119-DA22F1FDB9AD}" type="pres">
      <dgm:prSet presAssocID="{444A035D-7B5E-D84E-BE0D-0059AD7B27F8}" presName="hierChild5" presStyleCnt="0"/>
      <dgm:spPr/>
    </dgm:pt>
    <dgm:pt modelId="{31E19523-BD39-9744-910E-56A6875B0056}" type="pres">
      <dgm:prSet presAssocID="{91F3577D-D206-0241-845C-25A4E6629C9B}" presName="Name23" presStyleLbl="parChTrans1D4" presStyleIdx="4" presStyleCnt="5"/>
      <dgm:spPr/>
    </dgm:pt>
    <dgm:pt modelId="{AB40AE3E-60DB-C84A-B269-FAB2FA351BC3}" type="pres">
      <dgm:prSet presAssocID="{46234C6F-F509-F348-B85E-58B0C79C7E14}" presName="hierRoot4" presStyleCnt="0"/>
      <dgm:spPr/>
    </dgm:pt>
    <dgm:pt modelId="{51407750-DB67-F144-9AC2-7031BE376204}" type="pres">
      <dgm:prSet presAssocID="{46234C6F-F509-F348-B85E-58B0C79C7E14}" presName="composite4" presStyleCnt="0"/>
      <dgm:spPr/>
    </dgm:pt>
    <dgm:pt modelId="{436BCE72-35A9-244E-9701-604B81C7EBCE}" type="pres">
      <dgm:prSet presAssocID="{46234C6F-F509-F348-B85E-58B0C79C7E14}" presName="image4" presStyleLbl="node4" presStyleIdx="4" presStyleCnt="5"/>
      <dgm:spPr/>
    </dgm:pt>
    <dgm:pt modelId="{9D384185-FDEB-9749-B916-AC9D2CA95EBE}" type="pres">
      <dgm:prSet presAssocID="{46234C6F-F509-F348-B85E-58B0C79C7E14}" presName="text4" presStyleLbl="revTx" presStyleIdx="12" presStyleCnt="13">
        <dgm:presLayoutVars>
          <dgm:chPref val="3"/>
        </dgm:presLayoutVars>
      </dgm:prSet>
      <dgm:spPr/>
    </dgm:pt>
    <dgm:pt modelId="{165BD0BF-6B9F-704B-A16B-72A78687CF92}" type="pres">
      <dgm:prSet presAssocID="{46234C6F-F509-F348-B85E-58B0C79C7E14}" presName="hierChild5" presStyleCnt="0"/>
      <dgm:spPr/>
    </dgm:pt>
  </dgm:ptLst>
  <dgm:cxnLst>
    <dgm:cxn modelId="{D1D5B306-2DBD-E848-878F-622D1756460B}" srcId="{D1946957-2EFC-F54C-B4BB-ABA0FBC3D71F}" destId="{885414B4-7BA4-B94D-AE61-799035C3DADD}" srcOrd="1" destOrd="0" parTransId="{2858A9E5-8BE1-2D4D-B67E-94722005F2FD}" sibTransId="{1A8A2CAD-CCC6-DC45-9E0F-C77476733C0D}"/>
    <dgm:cxn modelId="{58777508-0C4C-C94C-B975-9E8CFB959752}" type="presOf" srcId="{91F3577D-D206-0241-845C-25A4E6629C9B}" destId="{31E19523-BD39-9744-910E-56A6875B0056}" srcOrd="0" destOrd="0" presId="urn:microsoft.com/office/officeart/2009/layout/CirclePictureHierarchy"/>
    <dgm:cxn modelId="{BCCB6B0D-B74C-D54E-8348-B822D40DA90B}" type="presOf" srcId="{885414B4-7BA4-B94D-AE61-799035C3DADD}" destId="{8959C4A3-4D7C-284F-A54D-DA5029FF11FF}" srcOrd="0" destOrd="0" presId="urn:microsoft.com/office/officeart/2009/layout/CirclePictureHierarchy"/>
    <dgm:cxn modelId="{76EFAC0F-CFDD-C44D-86D3-A0969A27FA18}" type="presOf" srcId="{22342ECC-9935-7747-B63D-CE86208D38CE}" destId="{F4B070E8-B073-4240-AB09-BD367C6AB232}" srcOrd="0" destOrd="0" presId="urn:microsoft.com/office/officeart/2009/layout/CirclePictureHierarchy"/>
    <dgm:cxn modelId="{4D358010-E616-4946-9CA4-F02D6E55C23A}" srcId="{B047CF4D-1D5C-8E4A-B08F-EC5FF00FE5C1}" destId="{A0761725-25F1-7A4E-A50E-3BAACAA4346E}" srcOrd="0" destOrd="0" parTransId="{9F4EE415-C562-1C4B-8EF9-DB0781C3B5EE}" sibTransId="{60E51F3F-FC2D-0144-A4BB-1DD01FE99CB2}"/>
    <dgm:cxn modelId="{21199D13-9487-F64A-A1A7-439C34291B6A}" type="presOf" srcId="{1444AC51-2B2A-A14B-8704-67BB4C905AC3}" destId="{F226C426-852C-8A4E-969E-D078ECFFC5CE}" srcOrd="0" destOrd="0" presId="urn:microsoft.com/office/officeart/2009/layout/CirclePictureHierarchy"/>
    <dgm:cxn modelId="{F20D931B-1E59-334D-9790-A85FA79B9F2B}" type="presOf" srcId="{08785A22-CA1B-9842-8C7E-BFBDA8A224F2}" destId="{94610F87-8C9D-134B-9627-B338F16FA88D}" srcOrd="0" destOrd="0" presId="urn:microsoft.com/office/officeart/2009/layout/CirclePictureHierarchy"/>
    <dgm:cxn modelId="{89746B1F-B4EB-9C45-BEB3-F390C382286C}" srcId="{22342ECC-9935-7747-B63D-CE86208D38CE}" destId="{DF815CDC-9B29-364D-B443-1C0D8209CA8A}" srcOrd="0" destOrd="0" parTransId="{F89BF8C7-05ED-DB45-B983-3A0200CA9262}" sibTransId="{A7E73BF8-E163-FE42-9136-28571319AF07}"/>
    <dgm:cxn modelId="{3E6E5422-3CB3-4044-A02D-D0B7DD2A47C2}" srcId="{22342ECC-9935-7747-B63D-CE86208D38CE}" destId="{444A035D-7B5E-D84E-BE0D-0059AD7B27F8}" srcOrd="1" destOrd="0" parTransId="{16D7F1D9-956A-114E-A1A6-79D06439E1D0}" sibTransId="{6570D27A-E71B-DD4A-9AFB-34D74ED3E5DF}"/>
    <dgm:cxn modelId="{0E6AFC36-3A0D-4C4B-B11D-C7BD6888DFC2}" type="presOf" srcId="{2E7348F1-3BE5-4D49-8B7F-3E1FB7E5642E}" destId="{1918F56C-3C9E-164F-8CC3-7B503F291CAB}" srcOrd="0" destOrd="0" presId="urn:microsoft.com/office/officeart/2009/layout/CirclePictureHierarchy"/>
    <dgm:cxn modelId="{A722043B-161F-A64F-9CE0-0B4148860B62}" srcId="{B047CF4D-1D5C-8E4A-B08F-EC5FF00FE5C1}" destId="{172493C1-E9B0-9244-B914-A54D837BCA84}" srcOrd="1" destOrd="0" parTransId="{C8F5E834-F658-9642-B340-B5AF6B55A492}" sibTransId="{6D7CA3B7-2270-8D44-99BB-7D59A8376B8D}"/>
    <dgm:cxn modelId="{D2B4AA42-381F-0544-8FED-A4F66AD1B54B}" type="presOf" srcId="{F89BF8C7-05ED-DB45-B983-3A0200CA9262}" destId="{BE16E536-6124-024A-BA56-97C40E89C95D}" srcOrd="0" destOrd="0" presId="urn:microsoft.com/office/officeart/2009/layout/CirclePictureHierarchy"/>
    <dgm:cxn modelId="{85973244-7966-4B45-8346-46242A4D97C1}" srcId="{D1946957-2EFC-F54C-B4BB-ABA0FBC3D71F}" destId="{B047CF4D-1D5C-8E4A-B08F-EC5FF00FE5C1}" srcOrd="0" destOrd="0" parTransId="{F57B503F-8408-FC44-BC14-795FE43DD44E}" sibTransId="{869649F1-209D-E649-A0B6-9A0CBC5137EE}"/>
    <dgm:cxn modelId="{FAFD1C46-CB92-9C47-A3C5-8DA4AB125F09}" type="presOf" srcId="{DB15F8F0-6536-BF45-AAFA-7EE3956382CA}" destId="{2AF6823D-988B-504C-AC47-5AA9F40700E9}" srcOrd="0" destOrd="0" presId="urn:microsoft.com/office/officeart/2009/layout/CirclePictureHierarchy"/>
    <dgm:cxn modelId="{14FB7146-9875-7E4F-A51B-E81E18F9CFB0}" type="presOf" srcId="{B047CF4D-1D5C-8E4A-B08F-EC5FF00FE5C1}" destId="{8942380C-79F5-C04B-A865-FCBF4EC8D149}" srcOrd="0" destOrd="0" presId="urn:microsoft.com/office/officeart/2009/layout/CirclePictureHierarchy"/>
    <dgm:cxn modelId="{D775C64F-6FBC-E74F-B113-BC1E8F96CDB1}" type="presOf" srcId="{35732F5A-42D7-B84A-9A5A-72BEE63C0682}" destId="{580719B7-A5AF-CA43-90D3-D63B309E1815}" srcOrd="0" destOrd="0" presId="urn:microsoft.com/office/officeart/2009/layout/CirclePictureHierarchy"/>
    <dgm:cxn modelId="{88E7DF4F-E26D-DE44-BA8C-653BEDC7E564}" type="presOf" srcId="{F57B503F-8408-FC44-BC14-795FE43DD44E}" destId="{E13211BB-56A6-184D-A6DD-973C143ED6DC}" srcOrd="0" destOrd="0" presId="urn:microsoft.com/office/officeart/2009/layout/CirclePictureHierarchy"/>
    <dgm:cxn modelId="{19DB795A-4CDA-FF43-9CCC-EAADB5782107}" type="presOf" srcId="{C8F5E834-F658-9642-B340-B5AF6B55A492}" destId="{76109CA9-312A-3E49-9764-F84A3C191BA4}" srcOrd="0" destOrd="0" presId="urn:microsoft.com/office/officeart/2009/layout/CirclePictureHierarchy"/>
    <dgm:cxn modelId="{A8796B62-A809-1D4E-8BD0-0A8F487A7FDC}" srcId="{885414B4-7BA4-B94D-AE61-799035C3DADD}" destId="{DB15F8F0-6536-BF45-AAFA-7EE3956382CA}" srcOrd="2" destOrd="0" parTransId="{7DC5BEC7-476E-C141-BEF8-25293EE741CE}" sibTransId="{87BB1934-A9CC-4E41-BD6E-1BE97ACF6D67}"/>
    <dgm:cxn modelId="{01693067-3636-524C-BBD4-077907AC1C80}" type="presOf" srcId="{2858A9E5-8BE1-2D4D-B67E-94722005F2FD}" destId="{891119A0-3B2A-E34D-9901-D1C706673315}" srcOrd="0" destOrd="0" presId="urn:microsoft.com/office/officeart/2009/layout/CirclePictureHierarchy"/>
    <dgm:cxn modelId="{649F3167-30FB-3A4C-BDA5-227318EB2130}" type="presOf" srcId="{D1946957-2EFC-F54C-B4BB-ABA0FBC3D71F}" destId="{807E4C7C-2308-6D47-B72B-6B5E3AC4CC78}" srcOrd="0" destOrd="0" presId="urn:microsoft.com/office/officeart/2009/layout/CirclePictureHierarchy"/>
    <dgm:cxn modelId="{2C8B2F6B-A968-854C-A957-0D3611CF76F1}" type="presOf" srcId="{46234C6F-F509-F348-B85E-58B0C79C7E14}" destId="{9D384185-FDEB-9749-B916-AC9D2CA95EBE}" srcOrd="0" destOrd="0" presId="urn:microsoft.com/office/officeart/2009/layout/CirclePictureHierarchy"/>
    <dgm:cxn modelId="{F73B9B70-BF27-3C48-9C91-072053D81415}" type="presOf" srcId="{DF815CDC-9B29-364D-B443-1C0D8209CA8A}" destId="{C0971565-F517-E24B-A6C7-ABB47E914776}" srcOrd="0" destOrd="0" presId="urn:microsoft.com/office/officeart/2009/layout/CirclePictureHierarchy"/>
    <dgm:cxn modelId="{AE563E75-1D14-5D4C-80CF-A56BCD78E4C5}" type="presOf" srcId="{E55FC4F2-A8DC-9C4C-BB35-01A7733975DB}" destId="{85C8983A-68FF-1940-AA09-C46FD2FD542D}" srcOrd="0" destOrd="0" presId="urn:microsoft.com/office/officeart/2009/layout/CirclePictureHierarchy"/>
    <dgm:cxn modelId="{9E181180-C286-C74A-80C1-C6279632D25E}" type="presOf" srcId="{444A035D-7B5E-D84E-BE0D-0059AD7B27F8}" destId="{6654FF78-B078-E74C-A3C3-3FA59ADF292F}" srcOrd="0" destOrd="0" presId="urn:microsoft.com/office/officeart/2009/layout/CirclePictureHierarchy"/>
    <dgm:cxn modelId="{FF6C3EA4-72AE-EC42-80D5-C5ECAED4B153}" srcId="{885414B4-7BA4-B94D-AE61-799035C3DADD}" destId="{35732F5A-42D7-B84A-9A5A-72BEE63C0682}" srcOrd="1" destOrd="0" parTransId="{999E7E2E-6E6F-EE41-99B0-61FD7EEC916C}" sibTransId="{293E215D-E887-114F-B4F3-52B4B0D7F89D}"/>
    <dgm:cxn modelId="{B215BAA4-62BA-E548-99FD-9CD72B4AE398}" srcId="{DB15F8F0-6536-BF45-AAFA-7EE3956382CA}" destId="{2E7348F1-3BE5-4D49-8B7F-3E1FB7E5642E}" srcOrd="0" destOrd="0" parTransId="{08785A22-CA1B-9842-8C7E-BFBDA8A224F2}" sibTransId="{706188E1-2D64-E24E-BAE2-0AE6E300C31F}"/>
    <dgm:cxn modelId="{F742AEB8-B97F-FD4C-91B9-6FC40C19D2A3}" type="presOf" srcId="{2D1A33F7-B995-534C-B18F-BF50CC1F2A5C}" destId="{5D508AA6-FD86-BD45-A364-2C375A2ECFB6}" srcOrd="0" destOrd="0" presId="urn:microsoft.com/office/officeart/2009/layout/CirclePictureHierarchy"/>
    <dgm:cxn modelId="{FA4985C2-F719-9D4F-80C5-8745F00A4259}" type="presOf" srcId="{A0761725-25F1-7A4E-A50E-3BAACAA4346E}" destId="{21D62885-4A14-4949-B522-9B8D414D437F}" srcOrd="0" destOrd="0" presId="urn:microsoft.com/office/officeart/2009/layout/CirclePictureHierarchy"/>
    <dgm:cxn modelId="{5B05F8C7-F8D6-EF47-9542-90FA353DDF7E}" type="presOf" srcId="{B9D340BD-BE27-9443-BD05-2AC8D09AF654}" destId="{4F4E98E8-3575-BA45-AE88-4FAA42A8F9BF}" srcOrd="0" destOrd="0" presId="urn:microsoft.com/office/officeart/2009/layout/CirclePictureHierarchy"/>
    <dgm:cxn modelId="{F4C1CCCA-ADCF-3249-9578-924B5A6799C3}" type="presOf" srcId="{9F4EE415-C562-1C4B-8EF9-DB0781C3B5EE}" destId="{CBE30D0A-BE7F-E541-BED8-2B21FC5A1B22}" srcOrd="0" destOrd="0" presId="urn:microsoft.com/office/officeart/2009/layout/CirclePictureHierarchy"/>
    <dgm:cxn modelId="{5C6A9DD3-ED47-3341-93CA-B61C2EF0B1E2}" type="presOf" srcId="{7DC5BEC7-476E-C141-BEF8-25293EE741CE}" destId="{28A07D41-4C26-1C49-8812-667706D6ADBF}" srcOrd="0" destOrd="0" presId="urn:microsoft.com/office/officeart/2009/layout/CirclePictureHierarchy"/>
    <dgm:cxn modelId="{6780DADE-D169-3549-9E62-D87AD0FC4155}" type="presOf" srcId="{16D7F1D9-956A-114E-A1A6-79D06439E1D0}" destId="{2ADB8B7B-7374-3B40-A616-59B169F4C1AD}" srcOrd="0" destOrd="0" presId="urn:microsoft.com/office/officeart/2009/layout/CirclePictureHierarchy"/>
    <dgm:cxn modelId="{B87D7AE5-4BBE-F64E-A378-5EE4E5013A79}" srcId="{885414B4-7BA4-B94D-AE61-799035C3DADD}" destId="{1444AC51-2B2A-A14B-8704-67BB4C905AC3}" srcOrd="0" destOrd="0" parTransId="{B9D340BD-BE27-9443-BD05-2AC8D09AF654}" sibTransId="{476CB3FD-AB3D-AF44-AD60-64B2091DA5EA}"/>
    <dgm:cxn modelId="{010014EC-66B2-534B-889C-0AEA5A11D6C8}" srcId="{2D1A33F7-B995-534C-B18F-BF50CC1F2A5C}" destId="{D1946957-2EFC-F54C-B4BB-ABA0FBC3D71F}" srcOrd="0" destOrd="0" parTransId="{62C7739A-ABCF-A745-BA49-8F3BBC9D9D02}" sibTransId="{371A0F02-71B8-BB42-BF11-E292265FAF0F}"/>
    <dgm:cxn modelId="{735652F1-C58B-5040-A547-DDEF056B0FCC}" srcId="{22342ECC-9935-7747-B63D-CE86208D38CE}" destId="{46234C6F-F509-F348-B85E-58B0C79C7E14}" srcOrd="2" destOrd="0" parTransId="{91F3577D-D206-0241-845C-25A4E6629C9B}" sibTransId="{2EA0BEF4-DD62-8543-A9A0-DAD920A0A624}"/>
    <dgm:cxn modelId="{AAC3DFF5-302A-7B4D-9F7A-A792130BA552}" type="presOf" srcId="{999E7E2E-6E6F-EE41-99B0-61FD7EEC916C}" destId="{AD11AE1E-B9A6-E848-988A-6594E9EFD2C6}" srcOrd="0" destOrd="0" presId="urn:microsoft.com/office/officeart/2009/layout/CirclePictureHierarchy"/>
    <dgm:cxn modelId="{B26DFAF9-0D14-F84E-A6B4-C4957BC34D79}" type="presOf" srcId="{172493C1-E9B0-9244-B914-A54D837BCA84}" destId="{0A3DBD1A-EA37-E249-B555-3FC4B68113F4}" srcOrd="0" destOrd="0" presId="urn:microsoft.com/office/officeart/2009/layout/CirclePictureHierarchy"/>
    <dgm:cxn modelId="{31BD53FA-7F09-7E49-9DED-397830B99496}" srcId="{DB15F8F0-6536-BF45-AAFA-7EE3956382CA}" destId="{22342ECC-9935-7747-B63D-CE86208D38CE}" srcOrd="1" destOrd="0" parTransId="{E55FC4F2-A8DC-9C4C-BB35-01A7733975DB}" sibTransId="{4D99543A-4C2E-4F49-BFCC-1313972B8F2A}"/>
    <dgm:cxn modelId="{6F8EB6E0-D85A-4A44-9753-889E3232C1D7}" type="presParOf" srcId="{5D508AA6-FD86-BD45-A364-2C375A2ECFB6}" destId="{3DC75844-2E03-0149-9257-104583F39201}" srcOrd="0" destOrd="0" presId="urn:microsoft.com/office/officeart/2009/layout/CirclePictureHierarchy"/>
    <dgm:cxn modelId="{352DCBFD-3467-B74B-9178-017A5BA936B0}" type="presParOf" srcId="{3DC75844-2E03-0149-9257-104583F39201}" destId="{46053E8F-8863-EB49-A73F-594ABE0C5C72}" srcOrd="0" destOrd="0" presId="urn:microsoft.com/office/officeart/2009/layout/CirclePictureHierarchy"/>
    <dgm:cxn modelId="{D40B5C63-D134-F54C-9F29-614BE52D57DE}" type="presParOf" srcId="{46053E8F-8863-EB49-A73F-594ABE0C5C72}" destId="{FF355D2D-A0B5-AC4D-9AA5-B63D4BE4896A}" srcOrd="0" destOrd="0" presId="urn:microsoft.com/office/officeart/2009/layout/CirclePictureHierarchy"/>
    <dgm:cxn modelId="{4BAA64C7-79FA-414F-8B4F-93303A6BBAF8}" type="presParOf" srcId="{46053E8F-8863-EB49-A73F-594ABE0C5C72}" destId="{807E4C7C-2308-6D47-B72B-6B5E3AC4CC78}" srcOrd="1" destOrd="0" presId="urn:microsoft.com/office/officeart/2009/layout/CirclePictureHierarchy"/>
    <dgm:cxn modelId="{B729BE81-8690-0048-A14F-6FEB87274494}" type="presParOf" srcId="{3DC75844-2E03-0149-9257-104583F39201}" destId="{0CEEA18D-E483-AA4F-8734-D63E2C7E34EB}" srcOrd="1" destOrd="0" presId="urn:microsoft.com/office/officeart/2009/layout/CirclePictureHierarchy"/>
    <dgm:cxn modelId="{65CFDAFB-ECC5-4C45-8D75-98A3C28EAFCF}" type="presParOf" srcId="{0CEEA18D-E483-AA4F-8734-D63E2C7E34EB}" destId="{E13211BB-56A6-184D-A6DD-973C143ED6DC}" srcOrd="0" destOrd="0" presId="urn:microsoft.com/office/officeart/2009/layout/CirclePictureHierarchy"/>
    <dgm:cxn modelId="{DFE95925-A7C2-7442-974D-ACACC1FF2A28}" type="presParOf" srcId="{0CEEA18D-E483-AA4F-8734-D63E2C7E34EB}" destId="{73619FF4-54FB-944A-B306-BDED502CDC47}" srcOrd="1" destOrd="0" presId="urn:microsoft.com/office/officeart/2009/layout/CirclePictureHierarchy"/>
    <dgm:cxn modelId="{9F88443A-EC89-474C-831C-D364BF0B3071}" type="presParOf" srcId="{73619FF4-54FB-944A-B306-BDED502CDC47}" destId="{B5B3EF5A-C055-A24D-9A75-6DA4946F3C25}" srcOrd="0" destOrd="0" presId="urn:microsoft.com/office/officeart/2009/layout/CirclePictureHierarchy"/>
    <dgm:cxn modelId="{83188EFC-8D7E-C04C-A37F-F809C94BC9E7}" type="presParOf" srcId="{B5B3EF5A-C055-A24D-9A75-6DA4946F3C25}" destId="{53CB1661-9C03-954B-AE42-1A08A25B148E}" srcOrd="0" destOrd="0" presId="urn:microsoft.com/office/officeart/2009/layout/CirclePictureHierarchy"/>
    <dgm:cxn modelId="{D0BEE4F0-510B-F147-94F2-D9DB40728B70}" type="presParOf" srcId="{B5B3EF5A-C055-A24D-9A75-6DA4946F3C25}" destId="{8942380C-79F5-C04B-A865-FCBF4EC8D149}" srcOrd="1" destOrd="0" presId="urn:microsoft.com/office/officeart/2009/layout/CirclePictureHierarchy"/>
    <dgm:cxn modelId="{63705EAA-6D31-5742-8E08-C99021D9CB67}" type="presParOf" srcId="{73619FF4-54FB-944A-B306-BDED502CDC47}" destId="{21D24428-643F-8445-8442-DA8F345A22A5}" srcOrd="1" destOrd="0" presId="urn:microsoft.com/office/officeart/2009/layout/CirclePictureHierarchy"/>
    <dgm:cxn modelId="{093DCDC6-7DF3-164F-A73C-0A7278FFB525}" type="presParOf" srcId="{21D24428-643F-8445-8442-DA8F345A22A5}" destId="{CBE30D0A-BE7F-E541-BED8-2B21FC5A1B22}" srcOrd="0" destOrd="0" presId="urn:microsoft.com/office/officeart/2009/layout/CirclePictureHierarchy"/>
    <dgm:cxn modelId="{E0238027-013A-2D4E-B2E6-B0B772A2137F}" type="presParOf" srcId="{21D24428-643F-8445-8442-DA8F345A22A5}" destId="{CC4499CD-CDBB-BE45-96A6-3980B2986FB7}" srcOrd="1" destOrd="0" presId="urn:microsoft.com/office/officeart/2009/layout/CirclePictureHierarchy"/>
    <dgm:cxn modelId="{B29DF4FB-F819-FE4F-87A9-92A4CCFC7B1E}" type="presParOf" srcId="{CC4499CD-CDBB-BE45-96A6-3980B2986FB7}" destId="{C401125C-44FE-EA4B-82AB-80D4EC55AFD7}" srcOrd="0" destOrd="0" presId="urn:microsoft.com/office/officeart/2009/layout/CirclePictureHierarchy"/>
    <dgm:cxn modelId="{02B4567F-0089-D846-9EA6-9FAF88A559CE}" type="presParOf" srcId="{C401125C-44FE-EA4B-82AB-80D4EC55AFD7}" destId="{B53AD753-649A-AB4E-BB7D-79B727C5BE01}" srcOrd="0" destOrd="0" presId="urn:microsoft.com/office/officeart/2009/layout/CirclePictureHierarchy"/>
    <dgm:cxn modelId="{DF8CC1F6-3E19-0744-BD77-D208310E0E22}" type="presParOf" srcId="{C401125C-44FE-EA4B-82AB-80D4EC55AFD7}" destId="{21D62885-4A14-4949-B522-9B8D414D437F}" srcOrd="1" destOrd="0" presId="urn:microsoft.com/office/officeart/2009/layout/CirclePictureHierarchy"/>
    <dgm:cxn modelId="{3DD89FC1-BDE3-BE49-B0B5-7DA4BF58C7C8}" type="presParOf" srcId="{CC4499CD-CDBB-BE45-96A6-3980B2986FB7}" destId="{851EB9F8-6C27-5449-93A3-CC35D374194C}" srcOrd="1" destOrd="0" presId="urn:microsoft.com/office/officeart/2009/layout/CirclePictureHierarchy"/>
    <dgm:cxn modelId="{867D0255-4841-5B4C-A152-F3F4AE2667ED}" type="presParOf" srcId="{21D24428-643F-8445-8442-DA8F345A22A5}" destId="{76109CA9-312A-3E49-9764-F84A3C191BA4}" srcOrd="2" destOrd="0" presId="urn:microsoft.com/office/officeart/2009/layout/CirclePictureHierarchy"/>
    <dgm:cxn modelId="{1BB8D946-EC6E-C44E-91DC-1439F358A5EA}" type="presParOf" srcId="{21D24428-643F-8445-8442-DA8F345A22A5}" destId="{328D2F8D-C999-1E40-AAF9-11DA2377622B}" srcOrd="3" destOrd="0" presId="urn:microsoft.com/office/officeart/2009/layout/CirclePictureHierarchy"/>
    <dgm:cxn modelId="{DD3E738D-C928-A64A-9E6A-D3B4A7BD5FB2}" type="presParOf" srcId="{328D2F8D-C999-1E40-AAF9-11DA2377622B}" destId="{50C29899-E51F-5F43-B728-E5A9A04E29AA}" srcOrd="0" destOrd="0" presId="urn:microsoft.com/office/officeart/2009/layout/CirclePictureHierarchy"/>
    <dgm:cxn modelId="{220DE24D-BA6D-5D42-8E86-F63DF2FF075E}" type="presParOf" srcId="{50C29899-E51F-5F43-B728-E5A9A04E29AA}" destId="{CF9C6661-0675-C943-9FF9-FDAC4DF469A8}" srcOrd="0" destOrd="0" presId="urn:microsoft.com/office/officeart/2009/layout/CirclePictureHierarchy"/>
    <dgm:cxn modelId="{1D78A949-5E5A-464C-A52D-568293CFF0B3}" type="presParOf" srcId="{50C29899-E51F-5F43-B728-E5A9A04E29AA}" destId="{0A3DBD1A-EA37-E249-B555-3FC4B68113F4}" srcOrd="1" destOrd="0" presId="urn:microsoft.com/office/officeart/2009/layout/CirclePictureHierarchy"/>
    <dgm:cxn modelId="{D85634CC-C751-2249-A4C0-F24839CED3CA}" type="presParOf" srcId="{328D2F8D-C999-1E40-AAF9-11DA2377622B}" destId="{01B5A13E-4B8B-B94C-B179-466E6FADFE85}" srcOrd="1" destOrd="0" presId="urn:microsoft.com/office/officeart/2009/layout/CirclePictureHierarchy"/>
    <dgm:cxn modelId="{AC02403E-E0BC-A74E-B998-E599A1F1B501}" type="presParOf" srcId="{0CEEA18D-E483-AA4F-8734-D63E2C7E34EB}" destId="{891119A0-3B2A-E34D-9901-D1C706673315}" srcOrd="2" destOrd="0" presId="urn:microsoft.com/office/officeart/2009/layout/CirclePictureHierarchy"/>
    <dgm:cxn modelId="{7220D52D-ABBE-D345-8C4E-B7D939CF6640}" type="presParOf" srcId="{0CEEA18D-E483-AA4F-8734-D63E2C7E34EB}" destId="{B2C31220-3D40-BD42-92CF-69AD771860DB}" srcOrd="3" destOrd="0" presId="urn:microsoft.com/office/officeart/2009/layout/CirclePictureHierarchy"/>
    <dgm:cxn modelId="{A2F4E9A7-ED0B-DB40-A9F6-8610BFEDD9F2}" type="presParOf" srcId="{B2C31220-3D40-BD42-92CF-69AD771860DB}" destId="{E8A7C5CF-3ED3-5E49-B092-6E0BD905F908}" srcOrd="0" destOrd="0" presId="urn:microsoft.com/office/officeart/2009/layout/CirclePictureHierarchy"/>
    <dgm:cxn modelId="{2AF4C8AB-5976-7448-A951-190EA2274A5F}" type="presParOf" srcId="{E8A7C5CF-3ED3-5E49-B092-6E0BD905F908}" destId="{069AA80E-4DA7-BD43-8E90-E65B24F499AE}" srcOrd="0" destOrd="0" presId="urn:microsoft.com/office/officeart/2009/layout/CirclePictureHierarchy"/>
    <dgm:cxn modelId="{A9A76B2D-8A59-9548-A7B1-F8A7949B6F89}" type="presParOf" srcId="{E8A7C5CF-3ED3-5E49-B092-6E0BD905F908}" destId="{8959C4A3-4D7C-284F-A54D-DA5029FF11FF}" srcOrd="1" destOrd="0" presId="urn:microsoft.com/office/officeart/2009/layout/CirclePictureHierarchy"/>
    <dgm:cxn modelId="{4E1903DC-824F-B547-AEA2-EFBEDCE47CC8}" type="presParOf" srcId="{B2C31220-3D40-BD42-92CF-69AD771860DB}" destId="{68D3B32B-58DD-A24F-A6C1-12CFBA927048}" srcOrd="1" destOrd="0" presId="urn:microsoft.com/office/officeart/2009/layout/CirclePictureHierarchy"/>
    <dgm:cxn modelId="{E9B1AA7E-EA9D-7D4B-8E57-64DD19475A20}" type="presParOf" srcId="{68D3B32B-58DD-A24F-A6C1-12CFBA927048}" destId="{4F4E98E8-3575-BA45-AE88-4FAA42A8F9BF}" srcOrd="0" destOrd="0" presId="urn:microsoft.com/office/officeart/2009/layout/CirclePictureHierarchy"/>
    <dgm:cxn modelId="{00DB45FF-6B8D-2646-8DDF-DD1AD42EFF6A}" type="presParOf" srcId="{68D3B32B-58DD-A24F-A6C1-12CFBA927048}" destId="{E1B45510-3C81-B843-9EAC-1B72A0D7BEDE}" srcOrd="1" destOrd="0" presId="urn:microsoft.com/office/officeart/2009/layout/CirclePictureHierarchy"/>
    <dgm:cxn modelId="{DC6D7A9A-CFB3-4D49-A104-2325038AE242}" type="presParOf" srcId="{E1B45510-3C81-B843-9EAC-1B72A0D7BEDE}" destId="{50180751-150F-574B-A8FA-9A1BCA0060E4}" srcOrd="0" destOrd="0" presId="urn:microsoft.com/office/officeart/2009/layout/CirclePictureHierarchy"/>
    <dgm:cxn modelId="{D1CB1122-9565-8F4D-88B4-473BFF14C1D9}" type="presParOf" srcId="{50180751-150F-574B-A8FA-9A1BCA0060E4}" destId="{5C53722C-0C2D-1B41-B20B-A13DE8A6EFBB}" srcOrd="0" destOrd="0" presId="urn:microsoft.com/office/officeart/2009/layout/CirclePictureHierarchy"/>
    <dgm:cxn modelId="{E16465C8-7A8E-0140-AF85-9FCC3C6F2F68}" type="presParOf" srcId="{50180751-150F-574B-A8FA-9A1BCA0060E4}" destId="{F226C426-852C-8A4E-969E-D078ECFFC5CE}" srcOrd="1" destOrd="0" presId="urn:microsoft.com/office/officeart/2009/layout/CirclePictureHierarchy"/>
    <dgm:cxn modelId="{312D33B1-D1AF-2B4A-A449-74F45975AE10}" type="presParOf" srcId="{E1B45510-3C81-B843-9EAC-1B72A0D7BEDE}" destId="{636268A9-6C6B-624C-9423-092F9ECE8499}" srcOrd="1" destOrd="0" presId="urn:microsoft.com/office/officeart/2009/layout/CirclePictureHierarchy"/>
    <dgm:cxn modelId="{4A4EFC1B-A661-B84D-ACF6-F7EC298BF0F6}" type="presParOf" srcId="{68D3B32B-58DD-A24F-A6C1-12CFBA927048}" destId="{AD11AE1E-B9A6-E848-988A-6594E9EFD2C6}" srcOrd="2" destOrd="0" presId="urn:microsoft.com/office/officeart/2009/layout/CirclePictureHierarchy"/>
    <dgm:cxn modelId="{36FB41DE-4232-5D49-88D3-F7B35B15439D}" type="presParOf" srcId="{68D3B32B-58DD-A24F-A6C1-12CFBA927048}" destId="{49F7D0EE-60BE-8A40-A928-821980DF1352}" srcOrd="3" destOrd="0" presId="urn:microsoft.com/office/officeart/2009/layout/CirclePictureHierarchy"/>
    <dgm:cxn modelId="{B1690DEF-63BC-144F-8866-85F8A43B751C}" type="presParOf" srcId="{49F7D0EE-60BE-8A40-A928-821980DF1352}" destId="{994FF047-9EB1-FD40-A658-F5DF5ECB9737}" srcOrd="0" destOrd="0" presId="urn:microsoft.com/office/officeart/2009/layout/CirclePictureHierarchy"/>
    <dgm:cxn modelId="{F9D51E88-05A8-4546-B470-9274505AE6DD}" type="presParOf" srcId="{994FF047-9EB1-FD40-A658-F5DF5ECB9737}" destId="{15081D4C-23BC-D14C-A30B-B454A8CAA3F2}" srcOrd="0" destOrd="0" presId="urn:microsoft.com/office/officeart/2009/layout/CirclePictureHierarchy"/>
    <dgm:cxn modelId="{31111FF1-CD06-EE43-9911-95E147E71EC6}" type="presParOf" srcId="{994FF047-9EB1-FD40-A658-F5DF5ECB9737}" destId="{580719B7-A5AF-CA43-90D3-D63B309E1815}" srcOrd="1" destOrd="0" presId="urn:microsoft.com/office/officeart/2009/layout/CirclePictureHierarchy"/>
    <dgm:cxn modelId="{4E499DE4-50DB-BA49-A648-A545171A8B8F}" type="presParOf" srcId="{49F7D0EE-60BE-8A40-A928-821980DF1352}" destId="{F00809DA-2F15-4A44-864F-BC23F694AAC5}" srcOrd="1" destOrd="0" presId="urn:microsoft.com/office/officeart/2009/layout/CirclePictureHierarchy"/>
    <dgm:cxn modelId="{2DBADC86-17E2-8C4E-AEC3-A3C30B52D47B}" type="presParOf" srcId="{68D3B32B-58DD-A24F-A6C1-12CFBA927048}" destId="{28A07D41-4C26-1C49-8812-667706D6ADBF}" srcOrd="4" destOrd="0" presId="urn:microsoft.com/office/officeart/2009/layout/CirclePictureHierarchy"/>
    <dgm:cxn modelId="{C70FCD47-F750-D148-8FE0-A426CF59DE05}" type="presParOf" srcId="{68D3B32B-58DD-A24F-A6C1-12CFBA927048}" destId="{063082DA-102C-7C4B-95A2-83D806A610FE}" srcOrd="5" destOrd="0" presId="urn:microsoft.com/office/officeart/2009/layout/CirclePictureHierarchy"/>
    <dgm:cxn modelId="{6A08EDD7-0C4B-0A4B-BBB7-843A3164FA24}" type="presParOf" srcId="{063082DA-102C-7C4B-95A2-83D806A610FE}" destId="{CFE129DA-06A7-CF44-9005-5595E41F9739}" srcOrd="0" destOrd="0" presId="urn:microsoft.com/office/officeart/2009/layout/CirclePictureHierarchy"/>
    <dgm:cxn modelId="{166C8B38-60D5-6949-86C5-0EB39DB1E377}" type="presParOf" srcId="{CFE129DA-06A7-CF44-9005-5595E41F9739}" destId="{A379EC07-550A-F74F-8342-718175EFAB97}" srcOrd="0" destOrd="0" presId="urn:microsoft.com/office/officeart/2009/layout/CirclePictureHierarchy"/>
    <dgm:cxn modelId="{D39B171D-C37E-EA41-932F-6740FE9C5647}" type="presParOf" srcId="{CFE129DA-06A7-CF44-9005-5595E41F9739}" destId="{2AF6823D-988B-504C-AC47-5AA9F40700E9}" srcOrd="1" destOrd="0" presId="urn:microsoft.com/office/officeart/2009/layout/CirclePictureHierarchy"/>
    <dgm:cxn modelId="{9D208142-A02B-1241-A67F-AEF230995955}" type="presParOf" srcId="{063082DA-102C-7C4B-95A2-83D806A610FE}" destId="{E7082660-2335-3242-9057-CE959F50F7E1}" srcOrd="1" destOrd="0" presId="urn:microsoft.com/office/officeart/2009/layout/CirclePictureHierarchy"/>
    <dgm:cxn modelId="{98D8F9E3-DC90-E045-9E20-03A79A391E2A}" type="presParOf" srcId="{E7082660-2335-3242-9057-CE959F50F7E1}" destId="{94610F87-8C9D-134B-9627-B338F16FA88D}" srcOrd="0" destOrd="0" presId="urn:microsoft.com/office/officeart/2009/layout/CirclePictureHierarchy"/>
    <dgm:cxn modelId="{F02D82F2-17DB-D048-BF3D-6C7520D3A7B2}" type="presParOf" srcId="{E7082660-2335-3242-9057-CE959F50F7E1}" destId="{6D9CAC1D-AD1C-1D46-9532-427C5194C93F}" srcOrd="1" destOrd="0" presId="urn:microsoft.com/office/officeart/2009/layout/CirclePictureHierarchy"/>
    <dgm:cxn modelId="{1C651E6D-7A2F-3F4F-8570-E54A763E2716}" type="presParOf" srcId="{6D9CAC1D-AD1C-1D46-9532-427C5194C93F}" destId="{B64CD67B-C91E-0B48-8E1C-80ECC8C7C128}" srcOrd="0" destOrd="0" presId="urn:microsoft.com/office/officeart/2009/layout/CirclePictureHierarchy"/>
    <dgm:cxn modelId="{98185446-C32A-2E49-BD69-C758358668E7}" type="presParOf" srcId="{B64CD67B-C91E-0B48-8E1C-80ECC8C7C128}" destId="{9C315791-2755-C74B-A026-54A58EB1B71E}" srcOrd="0" destOrd="0" presId="urn:microsoft.com/office/officeart/2009/layout/CirclePictureHierarchy"/>
    <dgm:cxn modelId="{9BB04F56-5964-3242-AD9E-1D02CC2D4168}" type="presParOf" srcId="{B64CD67B-C91E-0B48-8E1C-80ECC8C7C128}" destId="{1918F56C-3C9E-164F-8CC3-7B503F291CAB}" srcOrd="1" destOrd="0" presId="urn:microsoft.com/office/officeart/2009/layout/CirclePictureHierarchy"/>
    <dgm:cxn modelId="{877180E9-8515-974A-8A02-04381AC0B7C8}" type="presParOf" srcId="{6D9CAC1D-AD1C-1D46-9532-427C5194C93F}" destId="{BBEF88B1-A6A9-874A-B052-5281967CFA67}" srcOrd="1" destOrd="0" presId="urn:microsoft.com/office/officeart/2009/layout/CirclePictureHierarchy"/>
    <dgm:cxn modelId="{E3999139-91BB-B748-938D-2D38C66DF8C3}" type="presParOf" srcId="{E7082660-2335-3242-9057-CE959F50F7E1}" destId="{85C8983A-68FF-1940-AA09-C46FD2FD542D}" srcOrd="2" destOrd="0" presId="urn:microsoft.com/office/officeart/2009/layout/CirclePictureHierarchy"/>
    <dgm:cxn modelId="{5C8F2831-2B81-8C44-BBFC-74D92AE0B684}" type="presParOf" srcId="{E7082660-2335-3242-9057-CE959F50F7E1}" destId="{E92A5E66-070D-CF4E-A18A-C1F3910855CB}" srcOrd="3" destOrd="0" presId="urn:microsoft.com/office/officeart/2009/layout/CirclePictureHierarchy"/>
    <dgm:cxn modelId="{7B377C96-5775-7B4F-A97F-A9D915DE2705}" type="presParOf" srcId="{E92A5E66-070D-CF4E-A18A-C1F3910855CB}" destId="{7712E673-0329-CB40-9C45-E00E46E2EB01}" srcOrd="0" destOrd="0" presId="urn:microsoft.com/office/officeart/2009/layout/CirclePictureHierarchy"/>
    <dgm:cxn modelId="{D30B45DC-6E6C-584C-AB7E-7D5EA5EF991F}" type="presParOf" srcId="{7712E673-0329-CB40-9C45-E00E46E2EB01}" destId="{A09031F1-64CB-8745-B81D-4A52C4839BEB}" srcOrd="0" destOrd="0" presId="urn:microsoft.com/office/officeart/2009/layout/CirclePictureHierarchy"/>
    <dgm:cxn modelId="{7D737C0C-7F2B-C44B-97BE-B60F18A5EEB0}" type="presParOf" srcId="{7712E673-0329-CB40-9C45-E00E46E2EB01}" destId="{F4B070E8-B073-4240-AB09-BD367C6AB232}" srcOrd="1" destOrd="0" presId="urn:microsoft.com/office/officeart/2009/layout/CirclePictureHierarchy"/>
    <dgm:cxn modelId="{AE1F4CCA-D85E-2E44-A237-AB9BE0DFD172}" type="presParOf" srcId="{E92A5E66-070D-CF4E-A18A-C1F3910855CB}" destId="{56DE6B4C-671D-7741-9F38-61C2DDFBAB2E}" srcOrd="1" destOrd="0" presId="urn:microsoft.com/office/officeart/2009/layout/CirclePictureHierarchy"/>
    <dgm:cxn modelId="{1609DCCC-497D-C74F-900D-B6914DC6C365}" type="presParOf" srcId="{56DE6B4C-671D-7741-9F38-61C2DDFBAB2E}" destId="{BE16E536-6124-024A-BA56-97C40E89C95D}" srcOrd="0" destOrd="0" presId="urn:microsoft.com/office/officeart/2009/layout/CirclePictureHierarchy"/>
    <dgm:cxn modelId="{EB7A1E1F-5827-CF49-9E30-FF483596DE56}" type="presParOf" srcId="{56DE6B4C-671D-7741-9F38-61C2DDFBAB2E}" destId="{FEC2FC28-FBCF-E046-BA16-847DD1B83377}" srcOrd="1" destOrd="0" presId="urn:microsoft.com/office/officeart/2009/layout/CirclePictureHierarchy"/>
    <dgm:cxn modelId="{DAC4E2AC-6D92-8E47-A3FF-7A6137B57F8F}" type="presParOf" srcId="{FEC2FC28-FBCF-E046-BA16-847DD1B83377}" destId="{45E090C2-A526-A640-A3CF-CC13E15E2AC8}" srcOrd="0" destOrd="0" presId="urn:microsoft.com/office/officeart/2009/layout/CirclePictureHierarchy"/>
    <dgm:cxn modelId="{2F209CE7-DD82-9648-9AB1-C86751176BA0}" type="presParOf" srcId="{45E090C2-A526-A640-A3CF-CC13E15E2AC8}" destId="{89626C66-FBF3-B34D-AA3B-6BB9B7A90083}" srcOrd="0" destOrd="0" presId="urn:microsoft.com/office/officeart/2009/layout/CirclePictureHierarchy"/>
    <dgm:cxn modelId="{9A673E6D-8426-7F42-BE5A-F7B8574C904B}" type="presParOf" srcId="{45E090C2-A526-A640-A3CF-CC13E15E2AC8}" destId="{C0971565-F517-E24B-A6C7-ABB47E914776}" srcOrd="1" destOrd="0" presId="urn:microsoft.com/office/officeart/2009/layout/CirclePictureHierarchy"/>
    <dgm:cxn modelId="{A677DA5C-EFC6-AA43-B8B7-CE10845EB6A4}" type="presParOf" srcId="{FEC2FC28-FBCF-E046-BA16-847DD1B83377}" destId="{E889361F-B941-264A-834C-72C6BC83A9CB}" srcOrd="1" destOrd="0" presId="urn:microsoft.com/office/officeart/2009/layout/CirclePictureHierarchy"/>
    <dgm:cxn modelId="{3039B247-FDEB-D24D-B19D-54FEC22B0155}" type="presParOf" srcId="{56DE6B4C-671D-7741-9F38-61C2DDFBAB2E}" destId="{2ADB8B7B-7374-3B40-A616-59B169F4C1AD}" srcOrd="2" destOrd="0" presId="urn:microsoft.com/office/officeart/2009/layout/CirclePictureHierarchy"/>
    <dgm:cxn modelId="{E46EF7AA-C752-8948-8286-B9AC7A73A1F0}" type="presParOf" srcId="{56DE6B4C-671D-7741-9F38-61C2DDFBAB2E}" destId="{307787E9-FED5-B744-A8A6-B270F750AC40}" srcOrd="3" destOrd="0" presId="urn:microsoft.com/office/officeart/2009/layout/CirclePictureHierarchy"/>
    <dgm:cxn modelId="{61D049D6-C784-694C-8ECF-13320C337A64}" type="presParOf" srcId="{307787E9-FED5-B744-A8A6-B270F750AC40}" destId="{E8BA4E65-E2F4-AB4A-AFD2-777C41E99950}" srcOrd="0" destOrd="0" presId="urn:microsoft.com/office/officeart/2009/layout/CirclePictureHierarchy"/>
    <dgm:cxn modelId="{079230F2-B262-F64A-8015-160EC98A86DF}" type="presParOf" srcId="{E8BA4E65-E2F4-AB4A-AFD2-777C41E99950}" destId="{A7374365-AAB5-F947-97D4-1E916B8393C9}" srcOrd="0" destOrd="0" presId="urn:microsoft.com/office/officeart/2009/layout/CirclePictureHierarchy"/>
    <dgm:cxn modelId="{0F24B256-2AF3-0248-A3B2-C7EA5CE58E5B}" type="presParOf" srcId="{E8BA4E65-E2F4-AB4A-AFD2-777C41E99950}" destId="{6654FF78-B078-E74C-A3C3-3FA59ADF292F}" srcOrd="1" destOrd="0" presId="urn:microsoft.com/office/officeart/2009/layout/CirclePictureHierarchy"/>
    <dgm:cxn modelId="{614B1C9F-F3E2-3549-AFF3-3C53F2C0462F}" type="presParOf" srcId="{307787E9-FED5-B744-A8A6-B270F750AC40}" destId="{5AEE97AB-5F6D-DB4F-9119-DA22F1FDB9AD}" srcOrd="1" destOrd="0" presId="urn:microsoft.com/office/officeart/2009/layout/CirclePictureHierarchy"/>
    <dgm:cxn modelId="{0B652E5E-0CD5-3043-8620-8E8453CFC45A}" type="presParOf" srcId="{56DE6B4C-671D-7741-9F38-61C2DDFBAB2E}" destId="{31E19523-BD39-9744-910E-56A6875B0056}" srcOrd="4" destOrd="0" presId="urn:microsoft.com/office/officeart/2009/layout/CirclePictureHierarchy"/>
    <dgm:cxn modelId="{135BB8A4-0F40-BE45-AB40-05F13F183B02}" type="presParOf" srcId="{56DE6B4C-671D-7741-9F38-61C2DDFBAB2E}" destId="{AB40AE3E-60DB-C84A-B269-FAB2FA351BC3}" srcOrd="5" destOrd="0" presId="urn:microsoft.com/office/officeart/2009/layout/CirclePictureHierarchy"/>
    <dgm:cxn modelId="{2F83E6A4-111F-CC4B-BF81-69B6A018946A}" type="presParOf" srcId="{AB40AE3E-60DB-C84A-B269-FAB2FA351BC3}" destId="{51407750-DB67-F144-9AC2-7031BE376204}" srcOrd="0" destOrd="0" presId="urn:microsoft.com/office/officeart/2009/layout/CirclePictureHierarchy"/>
    <dgm:cxn modelId="{E7E904AB-0C98-174B-84DF-9044BE21C2E4}" type="presParOf" srcId="{51407750-DB67-F144-9AC2-7031BE376204}" destId="{436BCE72-35A9-244E-9701-604B81C7EBCE}" srcOrd="0" destOrd="0" presId="urn:microsoft.com/office/officeart/2009/layout/CirclePictureHierarchy"/>
    <dgm:cxn modelId="{AF345B08-5139-5F48-A7BB-49E585668573}" type="presParOf" srcId="{51407750-DB67-F144-9AC2-7031BE376204}" destId="{9D384185-FDEB-9749-B916-AC9D2CA95EBE}" srcOrd="1" destOrd="0" presId="urn:microsoft.com/office/officeart/2009/layout/CirclePictureHierarchy"/>
    <dgm:cxn modelId="{4294F254-7C5F-0344-8B0B-0067AB321541}" type="presParOf" srcId="{AB40AE3E-60DB-C84A-B269-FAB2FA351BC3}" destId="{165BD0BF-6B9F-704B-A16B-72A78687CF92}"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F40683-017C-BF41-969B-3F382D6111CE}"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8E803BBF-D807-0140-9C76-5C6C97B21856}">
      <dgm:prSet phldrT="[Text]"/>
      <dgm:spPr/>
      <dgm:t>
        <a:bodyPr/>
        <a:lstStyle/>
        <a:p>
          <a:r>
            <a:rPr lang="en-US" dirty="0"/>
            <a:t>Vietnamese Citizens ( 96.6 Million)</a:t>
          </a:r>
        </a:p>
      </dgm:t>
    </dgm:pt>
    <dgm:pt modelId="{6144767E-4153-E14A-A9F5-106DCB3F0B5A}" type="parTrans" cxnId="{B35C6367-8BA6-9146-BD70-BF9F234A68C3}">
      <dgm:prSet/>
      <dgm:spPr/>
      <dgm:t>
        <a:bodyPr/>
        <a:lstStyle/>
        <a:p>
          <a:endParaRPr lang="en-US"/>
        </a:p>
      </dgm:t>
    </dgm:pt>
    <dgm:pt modelId="{C292291B-6DE2-5340-8059-C23BEF20FBB6}" type="sibTrans" cxnId="{B35C6367-8BA6-9146-BD70-BF9F234A68C3}">
      <dgm:prSet/>
      <dgm:spPr/>
      <dgm:t>
        <a:bodyPr/>
        <a:lstStyle/>
        <a:p>
          <a:endParaRPr lang="en-US"/>
        </a:p>
      </dgm:t>
    </dgm:pt>
    <dgm:pt modelId="{D487FE86-7124-CE4A-BB38-84BE697E8CB5}">
      <dgm:prSet phldrT="[Text]"/>
      <dgm:spPr/>
      <dgm:t>
        <a:bodyPr/>
        <a:lstStyle/>
        <a:p>
          <a:r>
            <a:rPr lang="en-US" dirty="0"/>
            <a:t>Public Health Insurance covered (85.3% of the population)</a:t>
          </a:r>
        </a:p>
      </dgm:t>
    </dgm:pt>
    <dgm:pt modelId="{D553AA99-0263-C84B-B106-F9C71DD6AD35}" type="parTrans" cxnId="{7E115A3D-4BE3-CF4D-A8F7-E8E83F33C6FA}">
      <dgm:prSet/>
      <dgm:spPr/>
      <dgm:t>
        <a:bodyPr/>
        <a:lstStyle/>
        <a:p>
          <a:endParaRPr lang="en-US"/>
        </a:p>
      </dgm:t>
    </dgm:pt>
    <dgm:pt modelId="{84A82DA6-F1C0-3D4D-8FFE-FA38175EEABD}" type="sibTrans" cxnId="{7E115A3D-4BE3-CF4D-A8F7-E8E83F33C6FA}">
      <dgm:prSet/>
      <dgm:spPr/>
      <dgm:t>
        <a:bodyPr/>
        <a:lstStyle/>
        <a:p>
          <a:endParaRPr lang="en-US"/>
        </a:p>
      </dgm:t>
    </dgm:pt>
    <dgm:pt modelId="{1C1D218A-01C2-414E-AC6A-93A420DA7D6E}">
      <dgm:prSet phldrT="[Text]"/>
      <dgm:spPr/>
      <dgm:t>
        <a:bodyPr/>
        <a:lstStyle/>
        <a:p>
          <a:r>
            <a:rPr lang="en-US" dirty="0"/>
            <a:t>No health insurance covered (14.7%)</a:t>
          </a:r>
        </a:p>
      </dgm:t>
    </dgm:pt>
    <dgm:pt modelId="{48A1ABF1-76CE-D64E-9909-F8273C3D3004}" type="parTrans" cxnId="{176987B0-4007-6442-A47C-66A88D525009}">
      <dgm:prSet/>
      <dgm:spPr/>
      <dgm:t>
        <a:bodyPr/>
        <a:lstStyle/>
        <a:p>
          <a:endParaRPr lang="en-US"/>
        </a:p>
      </dgm:t>
    </dgm:pt>
    <dgm:pt modelId="{9BE89EAD-05A8-E04D-8713-D1E192933D36}" type="sibTrans" cxnId="{176987B0-4007-6442-A47C-66A88D525009}">
      <dgm:prSet/>
      <dgm:spPr/>
      <dgm:t>
        <a:bodyPr/>
        <a:lstStyle/>
        <a:p>
          <a:endParaRPr lang="en-US"/>
        </a:p>
      </dgm:t>
    </dgm:pt>
    <dgm:pt modelId="{8A4DB017-4A43-9041-ADE4-6B76D3C2596C}">
      <dgm:prSet phldrT="[Text]"/>
      <dgm:spPr/>
      <dgm:t>
        <a:bodyPr/>
        <a:lstStyle/>
        <a:p>
          <a:r>
            <a:rPr lang="en-US" dirty="0"/>
            <a:t>100 % treatment reimbursed</a:t>
          </a:r>
        </a:p>
      </dgm:t>
    </dgm:pt>
    <dgm:pt modelId="{315EF969-E797-0D4C-96AB-AAA7C2A82EB3}" type="parTrans" cxnId="{8131F302-EC32-9B40-89FC-6EB63A1656AA}">
      <dgm:prSet/>
      <dgm:spPr/>
      <dgm:t>
        <a:bodyPr/>
        <a:lstStyle/>
        <a:p>
          <a:endParaRPr lang="en-US"/>
        </a:p>
      </dgm:t>
    </dgm:pt>
    <dgm:pt modelId="{B98B667F-5A86-7348-BA7F-5359AE6BE7BF}" type="sibTrans" cxnId="{8131F302-EC32-9B40-89FC-6EB63A1656AA}">
      <dgm:prSet/>
      <dgm:spPr/>
      <dgm:t>
        <a:bodyPr/>
        <a:lstStyle/>
        <a:p>
          <a:endParaRPr lang="en-US"/>
        </a:p>
      </dgm:t>
    </dgm:pt>
    <dgm:pt modelId="{7E64EB2B-77E5-9E4B-881F-7DD5B957AC28}">
      <dgm:prSet phldrT="[Text]"/>
      <dgm:spPr/>
      <dgm:t>
        <a:bodyPr/>
        <a:lstStyle/>
        <a:p>
          <a:r>
            <a:rPr lang="en-US" dirty="0"/>
            <a:t>95% treatment reimburse</a:t>
          </a:r>
        </a:p>
      </dgm:t>
    </dgm:pt>
    <dgm:pt modelId="{F9762410-1846-AF4E-A681-8EE227CEEB86}" type="parTrans" cxnId="{9D8DBBB2-F153-CE46-9A73-8C5DFE6F521D}">
      <dgm:prSet/>
      <dgm:spPr/>
      <dgm:t>
        <a:bodyPr/>
        <a:lstStyle/>
        <a:p>
          <a:endParaRPr lang="en-US"/>
        </a:p>
      </dgm:t>
    </dgm:pt>
    <dgm:pt modelId="{EBC40680-73FD-6840-8511-C931C0ACC42F}" type="sibTrans" cxnId="{9D8DBBB2-F153-CE46-9A73-8C5DFE6F521D}">
      <dgm:prSet/>
      <dgm:spPr/>
      <dgm:t>
        <a:bodyPr/>
        <a:lstStyle/>
        <a:p>
          <a:endParaRPr lang="en-US"/>
        </a:p>
      </dgm:t>
    </dgm:pt>
    <dgm:pt modelId="{786C0C3E-19E9-064D-AEA4-C8D93D630A3C}">
      <dgm:prSet phldrT="[Text]"/>
      <dgm:spPr/>
      <dgm:t>
        <a:bodyPr/>
        <a:lstStyle/>
        <a:p>
          <a:r>
            <a:rPr lang="en-US" dirty="0"/>
            <a:t>80% treatment reimbursed</a:t>
          </a:r>
        </a:p>
      </dgm:t>
    </dgm:pt>
    <dgm:pt modelId="{B015395D-47B1-0443-9D5F-9CA19E5DAFD7}" type="parTrans" cxnId="{CF399DE0-22C2-EA46-A094-1F01744D01EB}">
      <dgm:prSet/>
      <dgm:spPr/>
      <dgm:t>
        <a:bodyPr/>
        <a:lstStyle/>
        <a:p>
          <a:endParaRPr lang="en-US"/>
        </a:p>
      </dgm:t>
    </dgm:pt>
    <dgm:pt modelId="{7B9303B9-51AE-2347-BC36-7446FD3CD0AD}" type="sibTrans" cxnId="{CF399DE0-22C2-EA46-A094-1F01744D01EB}">
      <dgm:prSet/>
      <dgm:spPr/>
      <dgm:t>
        <a:bodyPr/>
        <a:lstStyle/>
        <a:p>
          <a:endParaRPr lang="en-US"/>
        </a:p>
      </dgm:t>
    </dgm:pt>
    <dgm:pt modelId="{E03844A5-BBD6-604F-920F-250EC7429251}" type="pres">
      <dgm:prSet presAssocID="{A5F40683-017C-BF41-969B-3F382D6111CE}" presName="hierChild1" presStyleCnt="0">
        <dgm:presLayoutVars>
          <dgm:chPref val="1"/>
          <dgm:dir/>
          <dgm:animOne val="branch"/>
          <dgm:animLvl val="lvl"/>
          <dgm:resizeHandles/>
        </dgm:presLayoutVars>
      </dgm:prSet>
      <dgm:spPr/>
    </dgm:pt>
    <dgm:pt modelId="{4E7A29AE-F64B-5445-A164-0F3A28456597}" type="pres">
      <dgm:prSet presAssocID="{8E803BBF-D807-0140-9C76-5C6C97B21856}" presName="hierRoot1" presStyleCnt="0"/>
      <dgm:spPr/>
    </dgm:pt>
    <dgm:pt modelId="{DAE42F82-CFDA-7C4F-91BE-16A2886686E8}" type="pres">
      <dgm:prSet presAssocID="{8E803BBF-D807-0140-9C76-5C6C97B21856}" presName="composite" presStyleCnt="0"/>
      <dgm:spPr/>
    </dgm:pt>
    <dgm:pt modelId="{2E2B7F4B-7C91-6740-ACE5-2EC767D4452A}" type="pres">
      <dgm:prSet presAssocID="{8E803BBF-D807-0140-9C76-5C6C97B21856}" presName="background" presStyleLbl="node0" presStyleIdx="0" presStyleCnt="1"/>
      <dgm:spPr/>
    </dgm:pt>
    <dgm:pt modelId="{B0AE84D4-A2BC-3342-8EEF-57DDF2A54F6D}" type="pres">
      <dgm:prSet presAssocID="{8E803BBF-D807-0140-9C76-5C6C97B21856}" presName="text" presStyleLbl="fgAcc0" presStyleIdx="0" presStyleCnt="1" custScaleX="225688">
        <dgm:presLayoutVars>
          <dgm:chPref val="3"/>
        </dgm:presLayoutVars>
      </dgm:prSet>
      <dgm:spPr/>
    </dgm:pt>
    <dgm:pt modelId="{DBABEDE5-F592-5941-AEF0-E7DE2157A542}" type="pres">
      <dgm:prSet presAssocID="{8E803BBF-D807-0140-9C76-5C6C97B21856}" presName="hierChild2" presStyleCnt="0"/>
      <dgm:spPr/>
    </dgm:pt>
    <dgm:pt modelId="{E2B133C5-10D0-2A49-B40C-5EACBCC389DB}" type="pres">
      <dgm:prSet presAssocID="{D553AA99-0263-C84B-B106-F9C71DD6AD35}" presName="Name10" presStyleLbl="parChTrans1D2" presStyleIdx="0" presStyleCnt="2"/>
      <dgm:spPr/>
    </dgm:pt>
    <dgm:pt modelId="{5D155A84-5F79-5645-B730-8DE3D83D5BF0}" type="pres">
      <dgm:prSet presAssocID="{D487FE86-7124-CE4A-BB38-84BE697E8CB5}" presName="hierRoot2" presStyleCnt="0"/>
      <dgm:spPr/>
    </dgm:pt>
    <dgm:pt modelId="{9171F225-2D9C-5144-98F8-8138AD7C0EB6}" type="pres">
      <dgm:prSet presAssocID="{D487FE86-7124-CE4A-BB38-84BE697E8CB5}" presName="composite2" presStyleCnt="0"/>
      <dgm:spPr/>
    </dgm:pt>
    <dgm:pt modelId="{54DA0806-A5FC-E644-ADAF-4CB1CF215C34}" type="pres">
      <dgm:prSet presAssocID="{D487FE86-7124-CE4A-BB38-84BE697E8CB5}" presName="background2" presStyleLbl="node2" presStyleIdx="0" presStyleCnt="2"/>
      <dgm:spPr/>
    </dgm:pt>
    <dgm:pt modelId="{9910234B-6A3C-BB42-981A-A3C6836C0037}" type="pres">
      <dgm:prSet presAssocID="{D487FE86-7124-CE4A-BB38-84BE697E8CB5}" presName="text2" presStyleLbl="fgAcc2" presStyleIdx="0" presStyleCnt="2">
        <dgm:presLayoutVars>
          <dgm:chPref val="3"/>
        </dgm:presLayoutVars>
      </dgm:prSet>
      <dgm:spPr/>
    </dgm:pt>
    <dgm:pt modelId="{652FFC94-937C-9B49-B17F-ADC9326CDC4B}" type="pres">
      <dgm:prSet presAssocID="{D487FE86-7124-CE4A-BB38-84BE697E8CB5}" presName="hierChild3" presStyleCnt="0"/>
      <dgm:spPr/>
    </dgm:pt>
    <dgm:pt modelId="{D20A0AAC-633E-A847-B1B3-0FE40224AA94}" type="pres">
      <dgm:prSet presAssocID="{315EF969-E797-0D4C-96AB-AAA7C2A82EB3}" presName="Name17" presStyleLbl="parChTrans1D3" presStyleIdx="0" presStyleCnt="3"/>
      <dgm:spPr/>
    </dgm:pt>
    <dgm:pt modelId="{1780B9E9-A270-AE4B-B640-B28E9112F820}" type="pres">
      <dgm:prSet presAssocID="{8A4DB017-4A43-9041-ADE4-6B76D3C2596C}" presName="hierRoot3" presStyleCnt="0"/>
      <dgm:spPr/>
    </dgm:pt>
    <dgm:pt modelId="{E174A24C-B1DF-C94A-8255-132FD8C506BF}" type="pres">
      <dgm:prSet presAssocID="{8A4DB017-4A43-9041-ADE4-6B76D3C2596C}" presName="composite3" presStyleCnt="0"/>
      <dgm:spPr/>
    </dgm:pt>
    <dgm:pt modelId="{1289FA42-BCB7-7A44-9524-173FBA59006F}" type="pres">
      <dgm:prSet presAssocID="{8A4DB017-4A43-9041-ADE4-6B76D3C2596C}" presName="background3" presStyleLbl="node3" presStyleIdx="0" presStyleCnt="3"/>
      <dgm:spPr/>
    </dgm:pt>
    <dgm:pt modelId="{0B3CD90A-E2D2-B944-9281-9CDD956AE933}" type="pres">
      <dgm:prSet presAssocID="{8A4DB017-4A43-9041-ADE4-6B76D3C2596C}" presName="text3" presStyleLbl="fgAcc3" presStyleIdx="0" presStyleCnt="3">
        <dgm:presLayoutVars>
          <dgm:chPref val="3"/>
        </dgm:presLayoutVars>
      </dgm:prSet>
      <dgm:spPr/>
    </dgm:pt>
    <dgm:pt modelId="{E3814B1B-54DA-E746-BDFB-5A2548CB1AC8}" type="pres">
      <dgm:prSet presAssocID="{8A4DB017-4A43-9041-ADE4-6B76D3C2596C}" presName="hierChild4" presStyleCnt="0"/>
      <dgm:spPr/>
    </dgm:pt>
    <dgm:pt modelId="{CED2A4EA-85C2-294D-8DA1-4BAC833F8B5A}" type="pres">
      <dgm:prSet presAssocID="{F9762410-1846-AF4E-A681-8EE227CEEB86}" presName="Name17" presStyleLbl="parChTrans1D3" presStyleIdx="1" presStyleCnt="3"/>
      <dgm:spPr/>
    </dgm:pt>
    <dgm:pt modelId="{BB145588-B03F-ED44-84FC-84E2CA758883}" type="pres">
      <dgm:prSet presAssocID="{7E64EB2B-77E5-9E4B-881F-7DD5B957AC28}" presName="hierRoot3" presStyleCnt="0"/>
      <dgm:spPr/>
    </dgm:pt>
    <dgm:pt modelId="{ECD00162-011F-5D4E-A666-0F51981C853A}" type="pres">
      <dgm:prSet presAssocID="{7E64EB2B-77E5-9E4B-881F-7DD5B957AC28}" presName="composite3" presStyleCnt="0"/>
      <dgm:spPr/>
    </dgm:pt>
    <dgm:pt modelId="{53C84E08-F9B8-524F-8D2D-617BB7FCBC2D}" type="pres">
      <dgm:prSet presAssocID="{7E64EB2B-77E5-9E4B-881F-7DD5B957AC28}" presName="background3" presStyleLbl="node3" presStyleIdx="1" presStyleCnt="3"/>
      <dgm:spPr/>
    </dgm:pt>
    <dgm:pt modelId="{7B40551C-94FC-0B4E-9D11-6126E272954B}" type="pres">
      <dgm:prSet presAssocID="{7E64EB2B-77E5-9E4B-881F-7DD5B957AC28}" presName="text3" presStyleLbl="fgAcc3" presStyleIdx="1" presStyleCnt="3">
        <dgm:presLayoutVars>
          <dgm:chPref val="3"/>
        </dgm:presLayoutVars>
      </dgm:prSet>
      <dgm:spPr/>
    </dgm:pt>
    <dgm:pt modelId="{71BCBF3A-275B-D64D-950E-574C43FCA155}" type="pres">
      <dgm:prSet presAssocID="{7E64EB2B-77E5-9E4B-881F-7DD5B957AC28}" presName="hierChild4" presStyleCnt="0"/>
      <dgm:spPr/>
    </dgm:pt>
    <dgm:pt modelId="{28994137-FB1D-894C-AB7B-8963A0CF6C70}" type="pres">
      <dgm:prSet presAssocID="{B015395D-47B1-0443-9D5F-9CA19E5DAFD7}" presName="Name17" presStyleLbl="parChTrans1D3" presStyleIdx="2" presStyleCnt="3"/>
      <dgm:spPr/>
    </dgm:pt>
    <dgm:pt modelId="{CDC8BF1C-F52C-E843-BA82-58DC9169710E}" type="pres">
      <dgm:prSet presAssocID="{786C0C3E-19E9-064D-AEA4-C8D93D630A3C}" presName="hierRoot3" presStyleCnt="0"/>
      <dgm:spPr/>
    </dgm:pt>
    <dgm:pt modelId="{33EF1FBC-0092-D740-B737-F74711C73676}" type="pres">
      <dgm:prSet presAssocID="{786C0C3E-19E9-064D-AEA4-C8D93D630A3C}" presName="composite3" presStyleCnt="0"/>
      <dgm:spPr/>
    </dgm:pt>
    <dgm:pt modelId="{007959D0-8197-0A45-AC03-644E103B589B}" type="pres">
      <dgm:prSet presAssocID="{786C0C3E-19E9-064D-AEA4-C8D93D630A3C}" presName="background3" presStyleLbl="node3" presStyleIdx="2" presStyleCnt="3"/>
      <dgm:spPr/>
    </dgm:pt>
    <dgm:pt modelId="{4E58C960-CBC8-7E47-BEAA-BFD77411AD38}" type="pres">
      <dgm:prSet presAssocID="{786C0C3E-19E9-064D-AEA4-C8D93D630A3C}" presName="text3" presStyleLbl="fgAcc3" presStyleIdx="2" presStyleCnt="3">
        <dgm:presLayoutVars>
          <dgm:chPref val="3"/>
        </dgm:presLayoutVars>
      </dgm:prSet>
      <dgm:spPr/>
    </dgm:pt>
    <dgm:pt modelId="{E26F8D0C-FB5C-CB40-8786-B24F2AE91D2D}" type="pres">
      <dgm:prSet presAssocID="{786C0C3E-19E9-064D-AEA4-C8D93D630A3C}" presName="hierChild4" presStyleCnt="0"/>
      <dgm:spPr/>
    </dgm:pt>
    <dgm:pt modelId="{74213F97-BFBD-B847-BB6E-2FC3CF026CC3}" type="pres">
      <dgm:prSet presAssocID="{48A1ABF1-76CE-D64E-9909-F8273C3D3004}" presName="Name10" presStyleLbl="parChTrans1D2" presStyleIdx="1" presStyleCnt="2"/>
      <dgm:spPr/>
    </dgm:pt>
    <dgm:pt modelId="{7C59C813-C7F7-2146-9025-970432F88AEA}" type="pres">
      <dgm:prSet presAssocID="{1C1D218A-01C2-414E-AC6A-93A420DA7D6E}" presName="hierRoot2" presStyleCnt="0"/>
      <dgm:spPr/>
    </dgm:pt>
    <dgm:pt modelId="{14F59AF4-2138-0B43-A62E-1CCF2CA72A2C}" type="pres">
      <dgm:prSet presAssocID="{1C1D218A-01C2-414E-AC6A-93A420DA7D6E}" presName="composite2" presStyleCnt="0"/>
      <dgm:spPr/>
    </dgm:pt>
    <dgm:pt modelId="{7F63ABC9-A911-7246-A58E-DCDC970D444D}" type="pres">
      <dgm:prSet presAssocID="{1C1D218A-01C2-414E-AC6A-93A420DA7D6E}" presName="background2" presStyleLbl="node2" presStyleIdx="1" presStyleCnt="2"/>
      <dgm:spPr/>
    </dgm:pt>
    <dgm:pt modelId="{8F5A46B2-0916-6C41-B25F-1814BEFE9DAA}" type="pres">
      <dgm:prSet presAssocID="{1C1D218A-01C2-414E-AC6A-93A420DA7D6E}" presName="text2" presStyleLbl="fgAcc2" presStyleIdx="1" presStyleCnt="2">
        <dgm:presLayoutVars>
          <dgm:chPref val="3"/>
        </dgm:presLayoutVars>
      </dgm:prSet>
      <dgm:spPr/>
    </dgm:pt>
    <dgm:pt modelId="{F0D8E3F3-6ED5-9641-8FD3-805F5F74FD03}" type="pres">
      <dgm:prSet presAssocID="{1C1D218A-01C2-414E-AC6A-93A420DA7D6E}" presName="hierChild3" presStyleCnt="0"/>
      <dgm:spPr/>
    </dgm:pt>
  </dgm:ptLst>
  <dgm:cxnLst>
    <dgm:cxn modelId="{8131F302-EC32-9B40-89FC-6EB63A1656AA}" srcId="{D487FE86-7124-CE4A-BB38-84BE697E8CB5}" destId="{8A4DB017-4A43-9041-ADE4-6B76D3C2596C}" srcOrd="0" destOrd="0" parTransId="{315EF969-E797-0D4C-96AB-AAA7C2A82EB3}" sibTransId="{B98B667F-5A86-7348-BA7F-5359AE6BE7BF}"/>
    <dgm:cxn modelId="{7F73F42E-0C87-1E46-AEBE-B5CB098BC19B}" type="presOf" srcId="{315EF969-E797-0D4C-96AB-AAA7C2A82EB3}" destId="{D20A0AAC-633E-A847-B1B3-0FE40224AA94}" srcOrd="0" destOrd="0" presId="urn:microsoft.com/office/officeart/2005/8/layout/hierarchy1"/>
    <dgm:cxn modelId="{47583A37-E310-ED42-A984-FC0454EEFCE5}" type="presOf" srcId="{D487FE86-7124-CE4A-BB38-84BE697E8CB5}" destId="{9910234B-6A3C-BB42-981A-A3C6836C0037}" srcOrd="0" destOrd="0" presId="urn:microsoft.com/office/officeart/2005/8/layout/hierarchy1"/>
    <dgm:cxn modelId="{7E115A3D-4BE3-CF4D-A8F7-E8E83F33C6FA}" srcId="{8E803BBF-D807-0140-9C76-5C6C97B21856}" destId="{D487FE86-7124-CE4A-BB38-84BE697E8CB5}" srcOrd="0" destOrd="0" parTransId="{D553AA99-0263-C84B-B106-F9C71DD6AD35}" sibTransId="{84A82DA6-F1C0-3D4D-8FFE-FA38175EEABD}"/>
    <dgm:cxn modelId="{25765F4D-7189-C941-85D1-7468B089ECA6}" type="presOf" srcId="{D553AA99-0263-C84B-B106-F9C71DD6AD35}" destId="{E2B133C5-10D0-2A49-B40C-5EACBCC389DB}" srcOrd="0" destOrd="0" presId="urn:microsoft.com/office/officeart/2005/8/layout/hierarchy1"/>
    <dgm:cxn modelId="{2505854E-8291-2C4D-B57E-D795B259FE0B}" type="presOf" srcId="{8E803BBF-D807-0140-9C76-5C6C97B21856}" destId="{B0AE84D4-A2BC-3342-8EEF-57DDF2A54F6D}" srcOrd="0" destOrd="0" presId="urn:microsoft.com/office/officeart/2005/8/layout/hierarchy1"/>
    <dgm:cxn modelId="{6C0FA058-62EE-9E4C-9538-61C6618CD368}" type="presOf" srcId="{A5F40683-017C-BF41-969B-3F382D6111CE}" destId="{E03844A5-BBD6-604F-920F-250EC7429251}" srcOrd="0" destOrd="0" presId="urn:microsoft.com/office/officeart/2005/8/layout/hierarchy1"/>
    <dgm:cxn modelId="{64DA5B5D-5E6B-3F40-9B3B-38677560F354}" type="presOf" srcId="{8A4DB017-4A43-9041-ADE4-6B76D3C2596C}" destId="{0B3CD90A-E2D2-B944-9281-9CDD956AE933}" srcOrd="0" destOrd="0" presId="urn:microsoft.com/office/officeart/2005/8/layout/hierarchy1"/>
    <dgm:cxn modelId="{B35C6367-8BA6-9146-BD70-BF9F234A68C3}" srcId="{A5F40683-017C-BF41-969B-3F382D6111CE}" destId="{8E803BBF-D807-0140-9C76-5C6C97B21856}" srcOrd="0" destOrd="0" parTransId="{6144767E-4153-E14A-A9F5-106DCB3F0B5A}" sibTransId="{C292291B-6DE2-5340-8059-C23BEF20FBB6}"/>
    <dgm:cxn modelId="{0F77E29E-F509-E242-B89B-E8177E2A2D3E}" type="presOf" srcId="{48A1ABF1-76CE-D64E-9909-F8273C3D3004}" destId="{74213F97-BFBD-B847-BB6E-2FC3CF026CC3}" srcOrd="0" destOrd="0" presId="urn:microsoft.com/office/officeart/2005/8/layout/hierarchy1"/>
    <dgm:cxn modelId="{1092E59E-1BAB-B143-AB65-2BBB80C6E79B}" type="presOf" srcId="{7E64EB2B-77E5-9E4B-881F-7DD5B957AC28}" destId="{7B40551C-94FC-0B4E-9D11-6126E272954B}" srcOrd="0" destOrd="0" presId="urn:microsoft.com/office/officeart/2005/8/layout/hierarchy1"/>
    <dgm:cxn modelId="{176987B0-4007-6442-A47C-66A88D525009}" srcId="{8E803BBF-D807-0140-9C76-5C6C97B21856}" destId="{1C1D218A-01C2-414E-AC6A-93A420DA7D6E}" srcOrd="1" destOrd="0" parTransId="{48A1ABF1-76CE-D64E-9909-F8273C3D3004}" sibTransId="{9BE89EAD-05A8-E04D-8713-D1E192933D36}"/>
    <dgm:cxn modelId="{7A7033B2-0E8E-AB40-A934-181D7F12D09E}" type="presOf" srcId="{1C1D218A-01C2-414E-AC6A-93A420DA7D6E}" destId="{8F5A46B2-0916-6C41-B25F-1814BEFE9DAA}" srcOrd="0" destOrd="0" presId="urn:microsoft.com/office/officeart/2005/8/layout/hierarchy1"/>
    <dgm:cxn modelId="{9D8DBBB2-F153-CE46-9A73-8C5DFE6F521D}" srcId="{D487FE86-7124-CE4A-BB38-84BE697E8CB5}" destId="{7E64EB2B-77E5-9E4B-881F-7DD5B957AC28}" srcOrd="1" destOrd="0" parTransId="{F9762410-1846-AF4E-A681-8EE227CEEB86}" sibTransId="{EBC40680-73FD-6840-8511-C931C0ACC42F}"/>
    <dgm:cxn modelId="{330877D9-3AFC-6941-BDA0-8F828536EC6B}" type="presOf" srcId="{B015395D-47B1-0443-9D5F-9CA19E5DAFD7}" destId="{28994137-FB1D-894C-AB7B-8963A0CF6C70}" srcOrd="0" destOrd="0" presId="urn:microsoft.com/office/officeart/2005/8/layout/hierarchy1"/>
    <dgm:cxn modelId="{1E5333E0-56D0-9840-A7D7-CA73F210B7AD}" type="presOf" srcId="{786C0C3E-19E9-064D-AEA4-C8D93D630A3C}" destId="{4E58C960-CBC8-7E47-BEAA-BFD77411AD38}" srcOrd="0" destOrd="0" presId="urn:microsoft.com/office/officeart/2005/8/layout/hierarchy1"/>
    <dgm:cxn modelId="{CF399DE0-22C2-EA46-A094-1F01744D01EB}" srcId="{D487FE86-7124-CE4A-BB38-84BE697E8CB5}" destId="{786C0C3E-19E9-064D-AEA4-C8D93D630A3C}" srcOrd="2" destOrd="0" parTransId="{B015395D-47B1-0443-9D5F-9CA19E5DAFD7}" sibTransId="{7B9303B9-51AE-2347-BC36-7446FD3CD0AD}"/>
    <dgm:cxn modelId="{867615FB-C15E-BB42-B66A-BF1CA81F1120}" type="presOf" srcId="{F9762410-1846-AF4E-A681-8EE227CEEB86}" destId="{CED2A4EA-85C2-294D-8DA1-4BAC833F8B5A}" srcOrd="0" destOrd="0" presId="urn:microsoft.com/office/officeart/2005/8/layout/hierarchy1"/>
    <dgm:cxn modelId="{99976D7A-EE52-7640-B743-FDCD18611B89}" type="presParOf" srcId="{E03844A5-BBD6-604F-920F-250EC7429251}" destId="{4E7A29AE-F64B-5445-A164-0F3A28456597}" srcOrd="0" destOrd="0" presId="urn:microsoft.com/office/officeart/2005/8/layout/hierarchy1"/>
    <dgm:cxn modelId="{DE40275E-4FD2-D04B-B23D-1A6A830FD2A0}" type="presParOf" srcId="{4E7A29AE-F64B-5445-A164-0F3A28456597}" destId="{DAE42F82-CFDA-7C4F-91BE-16A2886686E8}" srcOrd="0" destOrd="0" presId="urn:microsoft.com/office/officeart/2005/8/layout/hierarchy1"/>
    <dgm:cxn modelId="{1D551871-5174-3549-A6C1-7BA6B719A43C}" type="presParOf" srcId="{DAE42F82-CFDA-7C4F-91BE-16A2886686E8}" destId="{2E2B7F4B-7C91-6740-ACE5-2EC767D4452A}" srcOrd="0" destOrd="0" presId="urn:microsoft.com/office/officeart/2005/8/layout/hierarchy1"/>
    <dgm:cxn modelId="{C88CD05F-238F-4E4F-A4D3-489568C3FF37}" type="presParOf" srcId="{DAE42F82-CFDA-7C4F-91BE-16A2886686E8}" destId="{B0AE84D4-A2BC-3342-8EEF-57DDF2A54F6D}" srcOrd="1" destOrd="0" presId="urn:microsoft.com/office/officeart/2005/8/layout/hierarchy1"/>
    <dgm:cxn modelId="{EB29179C-4198-2F4A-8129-C14014A7BEC2}" type="presParOf" srcId="{4E7A29AE-F64B-5445-A164-0F3A28456597}" destId="{DBABEDE5-F592-5941-AEF0-E7DE2157A542}" srcOrd="1" destOrd="0" presId="urn:microsoft.com/office/officeart/2005/8/layout/hierarchy1"/>
    <dgm:cxn modelId="{97E30C4B-9C54-4049-864F-8C860B45614F}" type="presParOf" srcId="{DBABEDE5-F592-5941-AEF0-E7DE2157A542}" destId="{E2B133C5-10D0-2A49-B40C-5EACBCC389DB}" srcOrd="0" destOrd="0" presId="urn:microsoft.com/office/officeart/2005/8/layout/hierarchy1"/>
    <dgm:cxn modelId="{A0E3EC14-D60D-3545-A387-F4E283667921}" type="presParOf" srcId="{DBABEDE5-F592-5941-AEF0-E7DE2157A542}" destId="{5D155A84-5F79-5645-B730-8DE3D83D5BF0}" srcOrd="1" destOrd="0" presId="urn:microsoft.com/office/officeart/2005/8/layout/hierarchy1"/>
    <dgm:cxn modelId="{CFEA96D7-24B6-E047-A1A9-A993588DAB48}" type="presParOf" srcId="{5D155A84-5F79-5645-B730-8DE3D83D5BF0}" destId="{9171F225-2D9C-5144-98F8-8138AD7C0EB6}" srcOrd="0" destOrd="0" presId="urn:microsoft.com/office/officeart/2005/8/layout/hierarchy1"/>
    <dgm:cxn modelId="{80C4A48E-4994-5C47-BDCB-161E66DD39A1}" type="presParOf" srcId="{9171F225-2D9C-5144-98F8-8138AD7C0EB6}" destId="{54DA0806-A5FC-E644-ADAF-4CB1CF215C34}" srcOrd="0" destOrd="0" presId="urn:microsoft.com/office/officeart/2005/8/layout/hierarchy1"/>
    <dgm:cxn modelId="{4BA23D7F-32BB-7B47-B3CC-FE023C5D589E}" type="presParOf" srcId="{9171F225-2D9C-5144-98F8-8138AD7C0EB6}" destId="{9910234B-6A3C-BB42-981A-A3C6836C0037}" srcOrd="1" destOrd="0" presId="urn:microsoft.com/office/officeart/2005/8/layout/hierarchy1"/>
    <dgm:cxn modelId="{7E2210FE-7ADB-4C40-A93F-DCF5118D23F4}" type="presParOf" srcId="{5D155A84-5F79-5645-B730-8DE3D83D5BF0}" destId="{652FFC94-937C-9B49-B17F-ADC9326CDC4B}" srcOrd="1" destOrd="0" presId="urn:microsoft.com/office/officeart/2005/8/layout/hierarchy1"/>
    <dgm:cxn modelId="{EB354498-CBB4-9444-A5A3-AA528E2DAB73}" type="presParOf" srcId="{652FFC94-937C-9B49-B17F-ADC9326CDC4B}" destId="{D20A0AAC-633E-A847-B1B3-0FE40224AA94}" srcOrd="0" destOrd="0" presId="urn:microsoft.com/office/officeart/2005/8/layout/hierarchy1"/>
    <dgm:cxn modelId="{76B24049-F6AD-0A42-838D-88DCFB6A7115}" type="presParOf" srcId="{652FFC94-937C-9B49-B17F-ADC9326CDC4B}" destId="{1780B9E9-A270-AE4B-B640-B28E9112F820}" srcOrd="1" destOrd="0" presId="urn:microsoft.com/office/officeart/2005/8/layout/hierarchy1"/>
    <dgm:cxn modelId="{62E992AE-7B5C-EF4E-BCF5-453090D88CCE}" type="presParOf" srcId="{1780B9E9-A270-AE4B-B640-B28E9112F820}" destId="{E174A24C-B1DF-C94A-8255-132FD8C506BF}" srcOrd="0" destOrd="0" presId="urn:microsoft.com/office/officeart/2005/8/layout/hierarchy1"/>
    <dgm:cxn modelId="{EE538822-EFDB-E640-90AE-4ED9F4F23223}" type="presParOf" srcId="{E174A24C-B1DF-C94A-8255-132FD8C506BF}" destId="{1289FA42-BCB7-7A44-9524-173FBA59006F}" srcOrd="0" destOrd="0" presId="urn:microsoft.com/office/officeart/2005/8/layout/hierarchy1"/>
    <dgm:cxn modelId="{E2CA5AAB-837C-4C41-91C4-3EBBA3DF8469}" type="presParOf" srcId="{E174A24C-B1DF-C94A-8255-132FD8C506BF}" destId="{0B3CD90A-E2D2-B944-9281-9CDD956AE933}" srcOrd="1" destOrd="0" presId="urn:microsoft.com/office/officeart/2005/8/layout/hierarchy1"/>
    <dgm:cxn modelId="{D359C613-BD4A-0644-8B6A-66CCB6DF627A}" type="presParOf" srcId="{1780B9E9-A270-AE4B-B640-B28E9112F820}" destId="{E3814B1B-54DA-E746-BDFB-5A2548CB1AC8}" srcOrd="1" destOrd="0" presId="urn:microsoft.com/office/officeart/2005/8/layout/hierarchy1"/>
    <dgm:cxn modelId="{5EF287DF-8BC8-2745-964B-C525A8EA378E}" type="presParOf" srcId="{652FFC94-937C-9B49-B17F-ADC9326CDC4B}" destId="{CED2A4EA-85C2-294D-8DA1-4BAC833F8B5A}" srcOrd="2" destOrd="0" presId="urn:microsoft.com/office/officeart/2005/8/layout/hierarchy1"/>
    <dgm:cxn modelId="{3CE33C21-94B6-544B-B750-DEA184AEC7D5}" type="presParOf" srcId="{652FFC94-937C-9B49-B17F-ADC9326CDC4B}" destId="{BB145588-B03F-ED44-84FC-84E2CA758883}" srcOrd="3" destOrd="0" presId="urn:microsoft.com/office/officeart/2005/8/layout/hierarchy1"/>
    <dgm:cxn modelId="{BA034A6F-AA50-2342-8E0C-A57CE600D3AD}" type="presParOf" srcId="{BB145588-B03F-ED44-84FC-84E2CA758883}" destId="{ECD00162-011F-5D4E-A666-0F51981C853A}" srcOrd="0" destOrd="0" presId="urn:microsoft.com/office/officeart/2005/8/layout/hierarchy1"/>
    <dgm:cxn modelId="{78A10FD9-23D0-A147-85A7-F04BF5804824}" type="presParOf" srcId="{ECD00162-011F-5D4E-A666-0F51981C853A}" destId="{53C84E08-F9B8-524F-8D2D-617BB7FCBC2D}" srcOrd="0" destOrd="0" presId="urn:microsoft.com/office/officeart/2005/8/layout/hierarchy1"/>
    <dgm:cxn modelId="{C790BF02-1B2A-184B-8513-5BB45F95CE69}" type="presParOf" srcId="{ECD00162-011F-5D4E-A666-0F51981C853A}" destId="{7B40551C-94FC-0B4E-9D11-6126E272954B}" srcOrd="1" destOrd="0" presId="urn:microsoft.com/office/officeart/2005/8/layout/hierarchy1"/>
    <dgm:cxn modelId="{38C2D4B8-4158-DA4A-B701-76BB182D009F}" type="presParOf" srcId="{BB145588-B03F-ED44-84FC-84E2CA758883}" destId="{71BCBF3A-275B-D64D-950E-574C43FCA155}" srcOrd="1" destOrd="0" presId="urn:microsoft.com/office/officeart/2005/8/layout/hierarchy1"/>
    <dgm:cxn modelId="{0E9F74F4-EE89-924C-B41E-D37085C44A78}" type="presParOf" srcId="{652FFC94-937C-9B49-B17F-ADC9326CDC4B}" destId="{28994137-FB1D-894C-AB7B-8963A0CF6C70}" srcOrd="4" destOrd="0" presId="urn:microsoft.com/office/officeart/2005/8/layout/hierarchy1"/>
    <dgm:cxn modelId="{AF9631EA-AAF5-C447-93D4-EE3C976170AB}" type="presParOf" srcId="{652FFC94-937C-9B49-B17F-ADC9326CDC4B}" destId="{CDC8BF1C-F52C-E843-BA82-58DC9169710E}" srcOrd="5" destOrd="0" presId="urn:microsoft.com/office/officeart/2005/8/layout/hierarchy1"/>
    <dgm:cxn modelId="{9E1B7972-41EF-B543-8A7D-5BC03C9F3E7A}" type="presParOf" srcId="{CDC8BF1C-F52C-E843-BA82-58DC9169710E}" destId="{33EF1FBC-0092-D740-B737-F74711C73676}" srcOrd="0" destOrd="0" presId="urn:microsoft.com/office/officeart/2005/8/layout/hierarchy1"/>
    <dgm:cxn modelId="{387E3B98-5BEA-AA4D-942E-277246314DE0}" type="presParOf" srcId="{33EF1FBC-0092-D740-B737-F74711C73676}" destId="{007959D0-8197-0A45-AC03-644E103B589B}" srcOrd="0" destOrd="0" presId="urn:microsoft.com/office/officeart/2005/8/layout/hierarchy1"/>
    <dgm:cxn modelId="{354189A5-DF38-CB4E-B449-BA3CD223D96E}" type="presParOf" srcId="{33EF1FBC-0092-D740-B737-F74711C73676}" destId="{4E58C960-CBC8-7E47-BEAA-BFD77411AD38}" srcOrd="1" destOrd="0" presId="urn:microsoft.com/office/officeart/2005/8/layout/hierarchy1"/>
    <dgm:cxn modelId="{7971F07B-A78C-B744-9BA0-9F0426EB0EFC}" type="presParOf" srcId="{CDC8BF1C-F52C-E843-BA82-58DC9169710E}" destId="{E26F8D0C-FB5C-CB40-8786-B24F2AE91D2D}" srcOrd="1" destOrd="0" presId="urn:microsoft.com/office/officeart/2005/8/layout/hierarchy1"/>
    <dgm:cxn modelId="{AB7A68A8-30EA-974C-95CF-A843CF3BBEFD}" type="presParOf" srcId="{DBABEDE5-F592-5941-AEF0-E7DE2157A542}" destId="{74213F97-BFBD-B847-BB6E-2FC3CF026CC3}" srcOrd="2" destOrd="0" presId="urn:microsoft.com/office/officeart/2005/8/layout/hierarchy1"/>
    <dgm:cxn modelId="{2CE1B5CE-0877-454C-A311-AFDC3E1B56EC}" type="presParOf" srcId="{DBABEDE5-F592-5941-AEF0-E7DE2157A542}" destId="{7C59C813-C7F7-2146-9025-970432F88AEA}" srcOrd="3" destOrd="0" presId="urn:microsoft.com/office/officeart/2005/8/layout/hierarchy1"/>
    <dgm:cxn modelId="{CD336189-3493-104D-9A27-73A26849012B}" type="presParOf" srcId="{7C59C813-C7F7-2146-9025-970432F88AEA}" destId="{14F59AF4-2138-0B43-A62E-1CCF2CA72A2C}" srcOrd="0" destOrd="0" presId="urn:microsoft.com/office/officeart/2005/8/layout/hierarchy1"/>
    <dgm:cxn modelId="{C315E944-9A84-D746-BAD7-C5078426E319}" type="presParOf" srcId="{14F59AF4-2138-0B43-A62E-1CCF2CA72A2C}" destId="{7F63ABC9-A911-7246-A58E-DCDC970D444D}" srcOrd="0" destOrd="0" presId="urn:microsoft.com/office/officeart/2005/8/layout/hierarchy1"/>
    <dgm:cxn modelId="{357B8CD2-73AC-6C47-A8D9-CF018F72322B}" type="presParOf" srcId="{14F59AF4-2138-0B43-A62E-1CCF2CA72A2C}" destId="{8F5A46B2-0916-6C41-B25F-1814BEFE9DAA}" srcOrd="1" destOrd="0" presId="urn:microsoft.com/office/officeart/2005/8/layout/hierarchy1"/>
    <dgm:cxn modelId="{0BCA1349-3208-0342-906E-6C4FBF03E468}" type="presParOf" srcId="{7C59C813-C7F7-2146-9025-970432F88AEA}" destId="{F0D8E3F3-6ED5-9641-8FD3-805F5F74FD0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F40683-017C-BF41-969B-3F382D6111CE}"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8E803BBF-D807-0140-9C76-5C6C97B21856}">
      <dgm:prSet phldrT="[Text]"/>
      <dgm:spPr/>
      <dgm:t>
        <a:bodyPr/>
        <a:lstStyle/>
        <a:p>
          <a:r>
            <a:rPr lang="en-US" dirty="0"/>
            <a:t>Reimbursement product appendix I in Circular 04/2017/BYT</a:t>
          </a:r>
        </a:p>
      </dgm:t>
    </dgm:pt>
    <dgm:pt modelId="{6144767E-4153-E14A-A9F5-106DCB3F0B5A}" type="parTrans" cxnId="{B35C6367-8BA6-9146-BD70-BF9F234A68C3}">
      <dgm:prSet/>
      <dgm:spPr/>
      <dgm:t>
        <a:bodyPr/>
        <a:lstStyle/>
        <a:p>
          <a:endParaRPr lang="en-US"/>
        </a:p>
      </dgm:t>
    </dgm:pt>
    <dgm:pt modelId="{C292291B-6DE2-5340-8059-C23BEF20FBB6}" type="sibTrans" cxnId="{B35C6367-8BA6-9146-BD70-BF9F234A68C3}">
      <dgm:prSet/>
      <dgm:spPr/>
      <dgm:t>
        <a:bodyPr/>
        <a:lstStyle/>
        <a:p>
          <a:endParaRPr lang="en-US"/>
        </a:p>
      </dgm:t>
    </dgm:pt>
    <dgm:pt modelId="{D487FE86-7124-CE4A-BB38-84BE697E8CB5}">
      <dgm:prSet phldrT="[Text]"/>
      <dgm:spPr/>
      <dgm:t>
        <a:bodyPr/>
        <a:lstStyle/>
        <a:p>
          <a:r>
            <a:rPr lang="en-US" dirty="0"/>
            <a:t>Products that are not reimbursed individually</a:t>
          </a:r>
        </a:p>
      </dgm:t>
    </dgm:pt>
    <dgm:pt modelId="{D553AA99-0263-C84B-B106-F9C71DD6AD35}" type="parTrans" cxnId="{7E115A3D-4BE3-CF4D-A8F7-E8E83F33C6FA}">
      <dgm:prSet/>
      <dgm:spPr/>
      <dgm:t>
        <a:bodyPr/>
        <a:lstStyle/>
        <a:p>
          <a:endParaRPr lang="en-US"/>
        </a:p>
      </dgm:t>
    </dgm:pt>
    <dgm:pt modelId="{84A82DA6-F1C0-3D4D-8FFE-FA38175EEABD}" type="sibTrans" cxnId="{7E115A3D-4BE3-CF4D-A8F7-E8E83F33C6FA}">
      <dgm:prSet/>
      <dgm:spPr/>
      <dgm:t>
        <a:bodyPr/>
        <a:lstStyle/>
        <a:p>
          <a:endParaRPr lang="en-US"/>
        </a:p>
      </dgm:t>
    </dgm:pt>
    <dgm:pt modelId="{1C1D218A-01C2-414E-AC6A-93A420DA7D6E}">
      <dgm:prSet phldrT="[Text]"/>
      <dgm:spPr/>
      <dgm:t>
        <a:bodyPr/>
        <a:lstStyle/>
        <a:p>
          <a:r>
            <a:rPr lang="en-US" dirty="0"/>
            <a:t>Products that are reimbursed individually</a:t>
          </a:r>
        </a:p>
      </dgm:t>
    </dgm:pt>
    <dgm:pt modelId="{48A1ABF1-76CE-D64E-9909-F8273C3D3004}" type="parTrans" cxnId="{176987B0-4007-6442-A47C-66A88D525009}">
      <dgm:prSet/>
      <dgm:spPr/>
      <dgm:t>
        <a:bodyPr/>
        <a:lstStyle/>
        <a:p>
          <a:endParaRPr lang="en-US"/>
        </a:p>
      </dgm:t>
    </dgm:pt>
    <dgm:pt modelId="{9BE89EAD-05A8-E04D-8713-D1E192933D36}" type="sibTrans" cxnId="{176987B0-4007-6442-A47C-66A88D525009}">
      <dgm:prSet/>
      <dgm:spPr/>
      <dgm:t>
        <a:bodyPr/>
        <a:lstStyle/>
        <a:p>
          <a:endParaRPr lang="en-US"/>
        </a:p>
      </dgm:t>
    </dgm:pt>
    <dgm:pt modelId="{8A4DB017-4A43-9041-ADE4-6B76D3C2596C}">
      <dgm:prSet phldrT="[Text]"/>
      <dgm:spPr/>
      <dgm:t>
        <a:bodyPr/>
        <a:lstStyle/>
        <a:p>
          <a:r>
            <a:rPr lang="en-US" dirty="0"/>
            <a:t>Product included in the therapy/ service</a:t>
          </a:r>
        </a:p>
      </dgm:t>
    </dgm:pt>
    <dgm:pt modelId="{315EF969-E797-0D4C-96AB-AAA7C2A82EB3}" type="parTrans" cxnId="{8131F302-EC32-9B40-89FC-6EB63A1656AA}">
      <dgm:prSet/>
      <dgm:spPr/>
      <dgm:t>
        <a:bodyPr/>
        <a:lstStyle/>
        <a:p>
          <a:endParaRPr lang="en-US"/>
        </a:p>
      </dgm:t>
    </dgm:pt>
    <dgm:pt modelId="{B98B667F-5A86-7348-BA7F-5359AE6BE7BF}" type="sibTrans" cxnId="{8131F302-EC32-9B40-89FC-6EB63A1656AA}">
      <dgm:prSet/>
      <dgm:spPr/>
      <dgm:t>
        <a:bodyPr/>
        <a:lstStyle/>
        <a:p>
          <a:endParaRPr lang="en-US"/>
        </a:p>
      </dgm:t>
    </dgm:pt>
    <dgm:pt modelId="{7E64EB2B-77E5-9E4B-881F-7DD5B957AC28}">
      <dgm:prSet phldrT="[Text]"/>
      <dgm:spPr/>
      <dgm:t>
        <a:bodyPr/>
        <a:lstStyle/>
        <a:p>
          <a:r>
            <a:rPr lang="en-US" dirty="0"/>
            <a:t>Packaged  reimbursement</a:t>
          </a:r>
        </a:p>
      </dgm:t>
    </dgm:pt>
    <dgm:pt modelId="{F9762410-1846-AF4E-A681-8EE227CEEB86}" type="parTrans" cxnId="{9D8DBBB2-F153-CE46-9A73-8C5DFE6F521D}">
      <dgm:prSet/>
      <dgm:spPr/>
      <dgm:t>
        <a:bodyPr/>
        <a:lstStyle/>
        <a:p>
          <a:endParaRPr lang="en-US"/>
        </a:p>
      </dgm:t>
    </dgm:pt>
    <dgm:pt modelId="{EBC40680-73FD-6840-8511-C931C0ACC42F}" type="sibTrans" cxnId="{9D8DBBB2-F153-CE46-9A73-8C5DFE6F521D}">
      <dgm:prSet/>
      <dgm:spPr/>
      <dgm:t>
        <a:bodyPr/>
        <a:lstStyle/>
        <a:p>
          <a:endParaRPr lang="en-US"/>
        </a:p>
      </dgm:t>
    </dgm:pt>
    <dgm:pt modelId="{E03844A5-BBD6-604F-920F-250EC7429251}" type="pres">
      <dgm:prSet presAssocID="{A5F40683-017C-BF41-969B-3F382D6111CE}" presName="hierChild1" presStyleCnt="0">
        <dgm:presLayoutVars>
          <dgm:chPref val="1"/>
          <dgm:dir/>
          <dgm:animOne val="branch"/>
          <dgm:animLvl val="lvl"/>
          <dgm:resizeHandles/>
        </dgm:presLayoutVars>
      </dgm:prSet>
      <dgm:spPr/>
    </dgm:pt>
    <dgm:pt modelId="{4E7A29AE-F64B-5445-A164-0F3A28456597}" type="pres">
      <dgm:prSet presAssocID="{8E803BBF-D807-0140-9C76-5C6C97B21856}" presName="hierRoot1" presStyleCnt="0"/>
      <dgm:spPr/>
    </dgm:pt>
    <dgm:pt modelId="{DAE42F82-CFDA-7C4F-91BE-16A2886686E8}" type="pres">
      <dgm:prSet presAssocID="{8E803BBF-D807-0140-9C76-5C6C97B21856}" presName="composite" presStyleCnt="0"/>
      <dgm:spPr/>
    </dgm:pt>
    <dgm:pt modelId="{2E2B7F4B-7C91-6740-ACE5-2EC767D4452A}" type="pres">
      <dgm:prSet presAssocID="{8E803BBF-D807-0140-9C76-5C6C97B21856}" presName="background" presStyleLbl="node0" presStyleIdx="0" presStyleCnt="1"/>
      <dgm:spPr/>
    </dgm:pt>
    <dgm:pt modelId="{B0AE84D4-A2BC-3342-8EEF-57DDF2A54F6D}" type="pres">
      <dgm:prSet presAssocID="{8E803BBF-D807-0140-9C76-5C6C97B21856}" presName="text" presStyleLbl="fgAcc0" presStyleIdx="0" presStyleCnt="1" custScaleX="159546">
        <dgm:presLayoutVars>
          <dgm:chPref val="3"/>
        </dgm:presLayoutVars>
      </dgm:prSet>
      <dgm:spPr/>
    </dgm:pt>
    <dgm:pt modelId="{DBABEDE5-F592-5941-AEF0-E7DE2157A542}" type="pres">
      <dgm:prSet presAssocID="{8E803BBF-D807-0140-9C76-5C6C97B21856}" presName="hierChild2" presStyleCnt="0"/>
      <dgm:spPr/>
    </dgm:pt>
    <dgm:pt modelId="{E2B133C5-10D0-2A49-B40C-5EACBCC389DB}" type="pres">
      <dgm:prSet presAssocID="{D553AA99-0263-C84B-B106-F9C71DD6AD35}" presName="Name10" presStyleLbl="parChTrans1D2" presStyleIdx="0" presStyleCnt="2"/>
      <dgm:spPr/>
    </dgm:pt>
    <dgm:pt modelId="{5D155A84-5F79-5645-B730-8DE3D83D5BF0}" type="pres">
      <dgm:prSet presAssocID="{D487FE86-7124-CE4A-BB38-84BE697E8CB5}" presName="hierRoot2" presStyleCnt="0"/>
      <dgm:spPr/>
    </dgm:pt>
    <dgm:pt modelId="{9171F225-2D9C-5144-98F8-8138AD7C0EB6}" type="pres">
      <dgm:prSet presAssocID="{D487FE86-7124-CE4A-BB38-84BE697E8CB5}" presName="composite2" presStyleCnt="0"/>
      <dgm:spPr/>
    </dgm:pt>
    <dgm:pt modelId="{54DA0806-A5FC-E644-ADAF-4CB1CF215C34}" type="pres">
      <dgm:prSet presAssocID="{D487FE86-7124-CE4A-BB38-84BE697E8CB5}" presName="background2" presStyleLbl="node2" presStyleIdx="0" presStyleCnt="2"/>
      <dgm:spPr/>
    </dgm:pt>
    <dgm:pt modelId="{9910234B-6A3C-BB42-981A-A3C6836C0037}" type="pres">
      <dgm:prSet presAssocID="{D487FE86-7124-CE4A-BB38-84BE697E8CB5}" presName="text2" presStyleLbl="fgAcc2" presStyleIdx="0" presStyleCnt="2">
        <dgm:presLayoutVars>
          <dgm:chPref val="3"/>
        </dgm:presLayoutVars>
      </dgm:prSet>
      <dgm:spPr/>
    </dgm:pt>
    <dgm:pt modelId="{652FFC94-937C-9B49-B17F-ADC9326CDC4B}" type="pres">
      <dgm:prSet presAssocID="{D487FE86-7124-CE4A-BB38-84BE697E8CB5}" presName="hierChild3" presStyleCnt="0"/>
      <dgm:spPr/>
    </dgm:pt>
    <dgm:pt modelId="{D20A0AAC-633E-A847-B1B3-0FE40224AA94}" type="pres">
      <dgm:prSet presAssocID="{315EF969-E797-0D4C-96AB-AAA7C2A82EB3}" presName="Name17" presStyleLbl="parChTrans1D3" presStyleIdx="0" presStyleCnt="2"/>
      <dgm:spPr/>
    </dgm:pt>
    <dgm:pt modelId="{1780B9E9-A270-AE4B-B640-B28E9112F820}" type="pres">
      <dgm:prSet presAssocID="{8A4DB017-4A43-9041-ADE4-6B76D3C2596C}" presName="hierRoot3" presStyleCnt="0"/>
      <dgm:spPr/>
    </dgm:pt>
    <dgm:pt modelId="{E174A24C-B1DF-C94A-8255-132FD8C506BF}" type="pres">
      <dgm:prSet presAssocID="{8A4DB017-4A43-9041-ADE4-6B76D3C2596C}" presName="composite3" presStyleCnt="0"/>
      <dgm:spPr/>
    </dgm:pt>
    <dgm:pt modelId="{1289FA42-BCB7-7A44-9524-173FBA59006F}" type="pres">
      <dgm:prSet presAssocID="{8A4DB017-4A43-9041-ADE4-6B76D3C2596C}" presName="background3" presStyleLbl="node3" presStyleIdx="0" presStyleCnt="2"/>
      <dgm:spPr/>
    </dgm:pt>
    <dgm:pt modelId="{0B3CD90A-E2D2-B944-9281-9CDD956AE933}" type="pres">
      <dgm:prSet presAssocID="{8A4DB017-4A43-9041-ADE4-6B76D3C2596C}" presName="text3" presStyleLbl="fgAcc3" presStyleIdx="0" presStyleCnt="2">
        <dgm:presLayoutVars>
          <dgm:chPref val="3"/>
        </dgm:presLayoutVars>
      </dgm:prSet>
      <dgm:spPr/>
    </dgm:pt>
    <dgm:pt modelId="{E3814B1B-54DA-E746-BDFB-5A2548CB1AC8}" type="pres">
      <dgm:prSet presAssocID="{8A4DB017-4A43-9041-ADE4-6B76D3C2596C}" presName="hierChild4" presStyleCnt="0"/>
      <dgm:spPr/>
    </dgm:pt>
    <dgm:pt modelId="{CED2A4EA-85C2-294D-8DA1-4BAC833F8B5A}" type="pres">
      <dgm:prSet presAssocID="{F9762410-1846-AF4E-A681-8EE227CEEB86}" presName="Name17" presStyleLbl="parChTrans1D3" presStyleIdx="1" presStyleCnt="2"/>
      <dgm:spPr/>
    </dgm:pt>
    <dgm:pt modelId="{BB145588-B03F-ED44-84FC-84E2CA758883}" type="pres">
      <dgm:prSet presAssocID="{7E64EB2B-77E5-9E4B-881F-7DD5B957AC28}" presName="hierRoot3" presStyleCnt="0"/>
      <dgm:spPr/>
    </dgm:pt>
    <dgm:pt modelId="{ECD00162-011F-5D4E-A666-0F51981C853A}" type="pres">
      <dgm:prSet presAssocID="{7E64EB2B-77E5-9E4B-881F-7DD5B957AC28}" presName="composite3" presStyleCnt="0"/>
      <dgm:spPr/>
    </dgm:pt>
    <dgm:pt modelId="{53C84E08-F9B8-524F-8D2D-617BB7FCBC2D}" type="pres">
      <dgm:prSet presAssocID="{7E64EB2B-77E5-9E4B-881F-7DD5B957AC28}" presName="background3" presStyleLbl="node3" presStyleIdx="1" presStyleCnt="2"/>
      <dgm:spPr/>
    </dgm:pt>
    <dgm:pt modelId="{7B40551C-94FC-0B4E-9D11-6126E272954B}" type="pres">
      <dgm:prSet presAssocID="{7E64EB2B-77E5-9E4B-881F-7DD5B957AC28}" presName="text3" presStyleLbl="fgAcc3" presStyleIdx="1" presStyleCnt="2">
        <dgm:presLayoutVars>
          <dgm:chPref val="3"/>
        </dgm:presLayoutVars>
      </dgm:prSet>
      <dgm:spPr/>
    </dgm:pt>
    <dgm:pt modelId="{71BCBF3A-275B-D64D-950E-574C43FCA155}" type="pres">
      <dgm:prSet presAssocID="{7E64EB2B-77E5-9E4B-881F-7DD5B957AC28}" presName="hierChild4" presStyleCnt="0"/>
      <dgm:spPr/>
    </dgm:pt>
    <dgm:pt modelId="{C8492904-DA09-EC4C-8673-FCDCC7FB4434}" type="pres">
      <dgm:prSet presAssocID="{48A1ABF1-76CE-D64E-9909-F8273C3D3004}" presName="Name10" presStyleLbl="parChTrans1D2" presStyleIdx="1" presStyleCnt="2"/>
      <dgm:spPr/>
    </dgm:pt>
    <dgm:pt modelId="{3064774B-F7C7-844F-BE09-33703299C884}" type="pres">
      <dgm:prSet presAssocID="{1C1D218A-01C2-414E-AC6A-93A420DA7D6E}" presName="hierRoot2" presStyleCnt="0"/>
      <dgm:spPr/>
    </dgm:pt>
    <dgm:pt modelId="{1ABA03F4-96A7-AA45-B7C8-4CC1B692834E}" type="pres">
      <dgm:prSet presAssocID="{1C1D218A-01C2-414E-AC6A-93A420DA7D6E}" presName="composite2" presStyleCnt="0"/>
      <dgm:spPr/>
    </dgm:pt>
    <dgm:pt modelId="{64FF5AB3-7353-5043-9631-40EC42CAAC2E}" type="pres">
      <dgm:prSet presAssocID="{1C1D218A-01C2-414E-AC6A-93A420DA7D6E}" presName="background2" presStyleLbl="node2" presStyleIdx="1" presStyleCnt="2"/>
      <dgm:spPr/>
    </dgm:pt>
    <dgm:pt modelId="{F1FCAAD4-78D4-E74F-A2F7-0FDDE63BCCAB}" type="pres">
      <dgm:prSet presAssocID="{1C1D218A-01C2-414E-AC6A-93A420DA7D6E}" presName="text2" presStyleLbl="fgAcc2" presStyleIdx="1" presStyleCnt="2" custScaleX="150853">
        <dgm:presLayoutVars>
          <dgm:chPref val="3"/>
        </dgm:presLayoutVars>
      </dgm:prSet>
      <dgm:spPr/>
    </dgm:pt>
    <dgm:pt modelId="{15928CA5-D45D-7B4D-AB3A-B17F5A8323B2}" type="pres">
      <dgm:prSet presAssocID="{1C1D218A-01C2-414E-AC6A-93A420DA7D6E}" presName="hierChild3" presStyleCnt="0"/>
      <dgm:spPr/>
    </dgm:pt>
  </dgm:ptLst>
  <dgm:cxnLst>
    <dgm:cxn modelId="{8131F302-EC32-9B40-89FC-6EB63A1656AA}" srcId="{D487FE86-7124-CE4A-BB38-84BE697E8CB5}" destId="{8A4DB017-4A43-9041-ADE4-6B76D3C2596C}" srcOrd="0" destOrd="0" parTransId="{315EF969-E797-0D4C-96AB-AAA7C2A82EB3}" sibTransId="{B98B667F-5A86-7348-BA7F-5359AE6BE7BF}"/>
    <dgm:cxn modelId="{82FF9010-582F-C54D-99A7-7975E4D8C71D}" type="presOf" srcId="{48A1ABF1-76CE-D64E-9909-F8273C3D3004}" destId="{C8492904-DA09-EC4C-8673-FCDCC7FB4434}" srcOrd="0" destOrd="0" presId="urn:microsoft.com/office/officeart/2005/8/layout/hierarchy1"/>
    <dgm:cxn modelId="{7F73F42E-0C87-1E46-AEBE-B5CB098BC19B}" type="presOf" srcId="{315EF969-E797-0D4C-96AB-AAA7C2A82EB3}" destId="{D20A0AAC-633E-A847-B1B3-0FE40224AA94}" srcOrd="0" destOrd="0" presId="urn:microsoft.com/office/officeart/2005/8/layout/hierarchy1"/>
    <dgm:cxn modelId="{04578B2F-F1BD-C944-91D4-29867FB3AF12}" type="presOf" srcId="{1C1D218A-01C2-414E-AC6A-93A420DA7D6E}" destId="{F1FCAAD4-78D4-E74F-A2F7-0FDDE63BCCAB}" srcOrd="0" destOrd="0" presId="urn:microsoft.com/office/officeart/2005/8/layout/hierarchy1"/>
    <dgm:cxn modelId="{47583A37-E310-ED42-A984-FC0454EEFCE5}" type="presOf" srcId="{D487FE86-7124-CE4A-BB38-84BE697E8CB5}" destId="{9910234B-6A3C-BB42-981A-A3C6836C0037}" srcOrd="0" destOrd="0" presId="urn:microsoft.com/office/officeart/2005/8/layout/hierarchy1"/>
    <dgm:cxn modelId="{7E115A3D-4BE3-CF4D-A8F7-E8E83F33C6FA}" srcId="{8E803BBF-D807-0140-9C76-5C6C97B21856}" destId="{D487FE86-7124-CE4A-BB38-84BE697E8CB5}" srcOrd="0" destOrd="0" parTransId="{D553AA99-0263-C84B-B106-F9C71DD6AD35}" sibTransId="{84A82DA6-F1C0-3D4D-8FFE-FA38175EEABD}"/>
    <dgm:cxn modelId="{25765F4D-7189-C941-85D1-7468B089ECA6}" type="presOf" srcId="{D553AA99-0263-C84B-B106-F9C71DD6AD35}" destId="{E2B133C5-10D0-2A49-B40C-5EACBCC389DB}" srcOrd="0" destOrd="0" presId="urn:microsoft.com/office/officeart/2005/8/layout/hierarchy1"/>
    <dgm:cxn modelId="{2505854E-8291-2C4D-B57E-D795B259FE0B}" type="presOf" srcId="{8E803BBF-D807-0140-9C76-5C6C97B21856}" destId="{B0AE84D4-A2BC-3342-8EEF-57DDF2A54F6D}" srcOrd="0" destOrd="0" presId="urn:microsoft.com/office/officeart/2005/8/layout/hierarchy1"/>
    <dgm:cxn modelId="{6C0FA058-62EE-9E4C-9538-61C6618CD368}" type="presOf" srcId="{A5F40683-017C-BF41-969B-3F382D6111CE}" destId="{E03844A5-BBD6-604F-920F-250EC7429251}" srcOrd="0" destOrd="0" presId="urn:microsoft.com/office/officeart/2005/8/layout/hierarchy1"/>
    <dgm:cxn modelId="{64DA5B5D-5E6B-3F40-9B3B-38677560F354}" type="presOf" srcId="{8A4DB017-4A43-9041-ADE4-6B76D3C2596C}" destId="{0B3CD90A-E2D2-B944-9281-9CDD956AE933}" srcOrd="0" destOrd="0" presId="urn:microsoft.com/office/officeart/2005/8/layout/hierarchy1"/>
    <dgm:cxn modelId="{B35C6367-8BA6-9146-BD70-BF9F234A68C3}" srcId="{A5F40683-017C-BF41-969B-3F382D6111CE}" destId="{8E803BBF-D807-0140-9C76-5C6C97B21856}" srcOrd="0" destOrd="0" parTransId="{6144767E-4153-E14A-A9F5-106DCB3F0B5A}" sibTransId="{C292291B-6DE2-5340-8059-C23BEF20FBB6}"/>
    <dgm:cxn modelId="{1092E59E-1BAB-B143-AB65-2BBB80C6E79B}" type="presOf" srcId="{7E64EB2B-77E5-9E4B-881F-7DD5B957AC28}" destId="{7B40551C-94FC-0B4E-9D11-6126E272954B}" srcOrd="0" destOrd="0" presId="urn:microsoft.com/office/officeart/2005/8/layout/hierarchy1"/>
    <dgm:cxn modelId="{176987B0-4007-6442-A47C-66A88D525009}" srcId="{8E803BBF-D807-0140-9C76-5C6C97B21856}" destId="{1C1D218A-01C2-414E-AC6A-93A420DA7D6E}" srcOrd="1" destOrd="0" parTransId="{48A1ABF1-76CE-D64E-9909-F8273C3D3004}" sibTransId="{9BE89EAD-05A8-E04D-8713-D1E192933D36}"/>
    <dgm:cxn modelId="{9D8DBBB2-F153-CE46-9A73-8C5DFE6F521D}" srcId="{D487FE86-7124-CE4A-BB38-84BE697E8CB5}" destId="{7E64EB2B-77E5-9E4B-881F-7DD5B957AC28}" srcOrd="1" destOrd="0" parTransId="{F9762410-1846-AF4E-A681-8EE227CEEB86}" sibTransId="{EBC40680-73FD-6840-8511-C931C0ACC42F}"/>
    <dgm:cxn modelId="{867615FB-C15E-BB42-B66A-BF1CA81F1120}" type="presOf" srcId="{F9762410-1846-AF4E-A681-8EE227CEEB86}" destId="{CED2A4EA-85C2-294D-8DA1-4BAC833F8B5A}" srcOrd="0" destOrd="0" presId="urn:microsoft.com/office/officeart/2005/8/layout/hierarchy1"/>
    <dgm:cxn modelId="{99976D7A-EE52-7640-B743-FDCD18611B89}" type="presParOf" srcId="{E03844A5-BBD6-604F-920F-250EC7429251}" destId="{4E7A29AE-F64B-5445-A164-0F3A28456597}" srcOrd="0" destOrd="0" presId="urn:microsoft.com/office/officeart/2005/8/layout/hierarchy1"/>
    <dgm:cxn modelId="{DE40275E-4FD2-D04B-B23D-1A6A830FD2A0}" type="presParOf" srcId="{4E7A29AE-F64B-5445-A164-0F3A28456597}" destId="{DAE42F82-CFDA-7C4F-91BE-16A2886686E8}" srcOrd="0" destOrd="0" presId="urn:microsoft.com/office/officeart/2005/8/layout/hierarchy1"/>
    <dgm:cxn modelId="{1D551871-5174-3549-A6C1-7BA6B719A43C}" type="presParOf" srcId="{DAE42F82-CFDA-7C4F-91BE-16A2886686E8}" destId="{2E2B7F4B-7C91-6740-ACE5-2EC767D4452A}" srcOrd="0" destOrd="0" presId="urn:microsoft.com/office/officeart/2005/8/layout/hierarchy1"/>
    <dgm:cxn modelId="{C88CD05F-238F-4E4F-A4D3-489568C3FF37}" type="presParOf" srcId="{DAE42F82-CFDA-7C4F-91BE-16A2886686E8}" destId="{B0AE84D4-A2BC-3342-8EEF-57DDF2A54F6D}" srcOrd="1" destOrd="0" presId="urn:microsoft.com/office/officeart/2005/8/layout/hierarchy1"/>
    <dgm:cxn modelId="{EB29179C-4198-2F4A-8129-C14014A7BEC2}" type="presParOf" srcId="{4E7A29AE-F64B-5445-A164-0F3A28456597}" destId="{DBABEDE5-F592-5941-AEF0-E7DE2157A542}" srcOrd="1" destOrd="0" presId="urn:microsoft.com/office/officeart/2005/8/layout/hierarchy1"/>
    <dgm:cxn modelId="{97E30C4B-9C54-4049-864F-8C860B45614F}" type="presParOf" srcId="{DBABEDE5-F592-5941-AEF0-E7DE2157A542}" destId="{E2B133C5-10D0-2A49-B40C-5EACBCC389DB}" srcOrd="0" destOrd="0" presId="urn:microsoft.com/office/officeart/2005/8/layout/hierarchy1"/>
    <dgm:cxn modelId="{A0E3EC14-D60D-3545-A387-F4E283667921}" type="presParOf" srcId="{DBABEDE5-F592-5941-AEF0-E7DE2157A542}" destId="{5D155A84-5F79-5645-B730-8DE3D83D5BF0}" srcOrd="1" destOrd="0" presId="urn:microsoft.com/office/officeart/2005/8/layout/hierarchy1"/>
    <dgm:cxn modelId="{CFEA96D7-24B6-E047-A1A9-A993588DAB48}" type="presParOf" srcId="{5D155A84-5F79-5645-B730-8DE3D83D5BF0}" destId="{9171F225-2D9C-5144-98F8-8138AD7C0EB6}" srcOrd="0" destOrd="0" presId="urn:microsoft.com/office/officeart/2005/8/layout/hierarchy1"/>
    <dgm:cxn modelId="{80C4A48E-4994-5C47-BDCB-161E66DD39A1}" type="presParOf" srcId="{9171F225-2D9C-5144-98F8-8138AD7C0EB6}" destId="{54DA0806-A5FC-E644-ADAF-4CB1CF215C34}" srcOrd="0" destOrd="0" presId="urn:microsoft.com/office/officeart/2005/8/layout/hierarchy1"/>
    <dgm:cxn modelId="{4BA23D7F-32BB-7B47-B3CC-FE023C5D589E}" type="presParOf" srcId="{9171F225-2D9C-5144-98F8-8138AD7C0EB6}" destId="{9910234B-6A3C-BB42-981A-A3C6836C0037}" srcOrd="1" destOrd="0" presId="urn:microsoft.com/office/officeart/2005/8/layout/hierarchy1"/>
    <dgm:cxn modelId="{7E2210FE-7ADB-4C40-A93F-DCF5118D23F4}" type="presParOf" srcId="{5D155A84-5F79-5645-B730-8DE3D83D5BF0}" destId="{652FFC94-937C-9B49-B17F-ADC9326CDC4B}" srcOrd="1" destOrd="0" presId="urn:microsoft.com/office/officeart/2005/8/layout/hierarchy1"/>
    <dgm:cxn modelId="{EB354498-CBB4-9444-A5A3-AA528E2DAB73}" type="presParOf" srcId="{652FFC94-937C-9B49-B17F-ADC9326CDC4B}" destId="{D20A0AAC-633E-A847-B1B3-0FE40224AA94}" srcOrd="0" destOrd="0" presId="urn:microsoft.com/office/officeart/2005/8/layout/hierarchy1"/>
    <dgm:cxn modelId="{76B24049-F6AD-0A42-838D-88DCFB6A7115}" type="presParOf" srcId="{652FFC94-937C-9B49-B17F-ADC9326CDC4B}" destId="{1780B9E9-A270-AE4B-B640-B28E9112F820}" srcOrd="1" destOrd="0" presId="urn:microsoft.com/office/officeart/2005/8/layout/hierarchy1"/>
    <dgm:cxn modelId="{62E992AE-7B5C-EF4E-BCF5-453090D88CCE}" type="presParOf" srcId="{1780B9E9-A270-AE4B-B640-B28E9112F820}" destId="{E174A24C-B1DF-C94A-8255-132FD8C506BF}" srcOrd="0" destOrd="0" presId="urn:microsoft.com/office/officeart/2005/8/layout/hierarchy1"/>
    <dgm:cxn modelId="{EE538822-EFDB-E640-90AE-4ED9F4F23223}" type="presParOf" srcId="{E174A24C-B1DF-C94A-8255-132FD8C506BF}" destId="{1289FA42-BCB7-7A44-9524-173FBA59006F}" srcOrd="0" destOrd="0" presId="urn:microsoft.com/office/officeart/2005/8/layout/hierarchy1"/>
    <dgm:cxn modelId="{E2CA5AAB-837C-4C41-91C4-3EBBA3DF8469}" type="presParOf" srcId="{E174A24C-B1DF-C94A-8255-132FD8C506BF}" destId="{0B3CD90A-E2D2-B944-9281-9CDD956AE933}" srcOrd="1" destOrd="0" presId="urn:microsoft.com/office/officeart/2005/8/layout/hierarchy1"/>
    <dgm:cxn modelId="{D359C613-BD4A-0644-8B6A-66CCB6DF627A}" type="presParOf" srcId="{1780B9E9-A270-AE4B-B640-B28E9112F820}" destId="{E3814B1B-54DA-E746-BDFB-5A2548CB1AC8}" srcOrd="1" destOrd="0" presId="urn:microsoft.com/office/officeart/2005/8/layout/hierarchy1"/>
    <dgm:cxn modelId="{5EF287DF-8BC8-2745-964B-C525A8EA378E}" type="presParOf" srcId="{652FFC94-937C-9B49-B17F-ADC9326CDC4B}" destId="{CED2A4EA-85C2-294D-8DA1-4BAC833F8B5A}" srcOrd="2" destOrd="0" presId="urn:microsoft.com/office/officeart/2005/8/layout/hierarchy1"/>
    <dgm:cxn modelId="{3CE33C21-94B6-544B-B750-DEA184AEC7D5}" type="presParOf" srcId="{652FFC94-937C-9B49-B17F-ADC9326CDC4B}" destId="{BB145588-B03F-ED44-84FC-84E2CA758883}" srcOrd="3" destOrd="0" presId="urn:microsoft.com/office/officeart/2005/8/layout/hierarchy1"/>
    <dgm:cxn modelId="{BA034A6F-AA50-2342-8E0C-A57CE600D3AD}" type="presParOf" srcId="{BB145588-B03F-ED44-84FC-84E2CA758883}" destId="{ECD00162-011F-5D4E-A666-0F51981C853A}" srcOrd="0" destOrd="0" presId="urn:microsoft.com/office/officeart/2005/8/layout/hierarchy1"/>
    <dgm:cxn modelId="{78A10FD9-23D0-A147-85A7-F04BF5804824}" type="presParOf" srcId="{ECD00162-011F-5D4E-A666-0F51981C853A}" destId="{53C84E08-F9B8-524F-8D2D-617BB7FCBC2D}" srcOrd="0" destOrd="0" presId="urn:microsoft.com/office/officeart/2005/8/layout/hierarchy1"/>
    <dgm:cxn modelId="{C790BF02-1B2A-184B-8513-5BB45F95CE69}" type="presParOf" srcId="{ECD00162-011F-5D4E-A666-0F51981C853A}" destId="{7B40551C-94FC-0B4E-9D11-6126E272954B}" srcOrd="1" destOrd="0" presId="urn:microsoft.com/office/officeart/2005/8/layout/hierarchy1"/>
    <dgm:cxn modelId="{38C2D4B8-4158-DA4A-B701-76BB182D009F}" type="presParOf" srcId="{BB145588-B03F-ED44-84FC-84E2CA758883}" destId="{71BCBF3A-275B-D64D-950E-574C43FCA155}" srcOrd="1" destOrd="0" presId="urn:microsoft.com/office/officeart/2005/8/layout/hierarchy1"/>
    <dgm:cxn modelId="{D56F6B68-C077-F84E-A6B4-E898CDEA3C76}" type="presParOf" srcId="{DBABEDE5-F592-5941-AEF0-E7DE2157A542}" destId="{C8492904-DA09-EC4C-8673-FCDCC7FB4434}" srcOrd="2" destOrd="0" presId="urn:microsoft.com/office/officeart/2005/8/layout/hierarchy1"/>
    <dgm:cxn modelId="{DA32201C-01A0-5744-A269-080EC9F3D0EA}" type="presParOf" srcId="{DBABEDE5-F592-5941-AEF0-E7DE2157A542}" destId="{3064774B-F7C7-844F-BE09-33703299C884}" srcOrd="3" destOrd="0" presId="urn:microsoft.com/office/officeart/2005/8/layout/hierarchy1"/>
    <dgm:cxn modelId="{0EBBBEF1-9FC0-324A-BDC7-C2D7549A6163}" type="presParOf" srcId="{3064774B-F7C7-844F-BE09-33703299C884}" destId="{1ABA03F4-96A7-AA45-B7C8-4CC1B692834E}" srcOrd="0" destOrd="0" presId="urn:microsoft.com/office/officeart/2005/8/layout/hierarchy1"/>
    <dgm:cxn modelId="{7CF76134-FC96-CD4D-8114-CC45C4C3961B}" type="presParOf" srcId="{1ABA03F4-96A7-AA45-B7C8-4CC1B692834E}" destId="{64FF5AB3-7353-5043-9631-40EC42CAAC2E}" srcOrd="0" destOrd="0" presId="urn:microsoft.com/office/officeart/2005/8/layout/hierarchy1"/>
    <dgm:cxn modelId="{ED852193-8FBF-9E46-B515-C62E195BC37B}" type="presParOf" srcId="{1ABA03F4-96A7-AA45-B7C8-4CC1B692834E}" destId="{F1FCAAD4-78D4-E74F-A2F7-0FDDE63BCCAB}" srcOrd="1" destOrd="0" presId="urn:microsoft.com/office/officeart/2005/8/layout/hierarchy1"/>
    <dgm:cxn modelId="{5444CBA9-41A1-904C-A609-C345E262CF5A}" type="presParOf" srcId="{3064774B-F7C7-844F-BE09-33703299C884}" destId="{15928CA5-D45D-7B4D-AB3A-B17F5A8323B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24B58-217D-4E5B-8AB0-0CEFBB864742}">
      <dsp:nvSpPr>
        <dsp:cNvPr id="0" name=""/>
        <dsp:cNvSpPr/>
      </dsp:nvSpPr>
      <dsp:spPr>
        <a:xfrm>
          <a:off x="1378015" y="0"/>
          <a:ext cx="918677" cy="1231582"/>
        </a:xfrm>
        <a:prstGeom prst="trapezoid">
          <a:avLst>
            <a:gd name="adj" fmla="val 5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2"/>
              </a:solidFill>
              <a:latin typeface="Times New Roman"/>
              <a:cs typeface="Times New Roman"/>
            </a:rPr>
            <a:t>N</a:t>
          </a:r>
          <a:r>
            <a:rPr lang="en-US" sz="1400" kern="1200" spc="-5" dirty="0">
              <a:solidFill>
                <a:schemeClr val="accent2"/>
              </a:solidFill>
              <a:latin typeface="Times New Roman"/>
              <a:cs typeface="Times New Roman"/>
            </a:rPr>
            <a:t>ati</a:t>
          </a:r>
          <a:r>
            <a:rPr lang="en-US" sz="1400" kern="1200" dirty="0">
              <a:solidFill>
                <a:schemeClr val="accent2"/>
              </a:solidFill>
              <a:latin typeface="Times New Roman"/>
              <a:cs typeface="Times New Roman"/>
            </a:rPr>
            <a:t>on</a:t>
          </a:r>
          <a:r>
            <a:rPr lang="en-US" sz="1400" kern="1200" spc="-5" dirty="0">
              <a:solidFill>
                <a:schemeClr val="accent2"/>
              </a:solidFill>
              <a:latin typeface="Times New Roman"/>
              <a:cs typeface="Times New Roman"/>
            </a:rPr>
            <a:t>a</a:t>
          </a:r>
          <a:r>
            <a:rPr lang="en-US" sz="1400" kern="1200" dirty="0">
              <a:solidFill>
                <a:schemeClr val="accent2"/>
              </a:solidFill>
              <a:latin typeface="Times New Roman"/>
              <a:cs typeface="Times New Roman"/>
            </a:rPr>
            <a:t>l  </a:t>
          </a:r>
          <a:r>
            <a:rPr lang="en-US" sz="1400" kern="1200" spc="-5" dirty="0">
              <a:solidFill>
                <a:schemeClr val="accent2"/>
              </a:solidFill>
              <a:latin typeface="Times New Roman"/>
              <a:cs typeface="Times New Roman"/>
            </a:rPr>
            <a:t>Level  </a:t>
          </a:r>
          <a:r>
            <a:rPr lang="en-US" sz="1400" b="1" kern="1200" dirty="0">
              <a:solidFill>
                <a:schemeClr val="accent2"/>
              </a:solidFill>
              <a:latin typeface="Times New Roman"/>
              <a:cs typeface="Times New Roman"/>
            </a:rPr>
            <a:t>Ministry Of Health</a:t>
          </a:r>
        </a:p>
        <a:p>
          <a:pPr marL="0" lvl="0" indent="0" algn="ctr" defTabSz="622300">
            <a:lnSpc>
              <a:spcPct val="90000"/>
            </a:lnSpc>
            <a:spcBef>
              <a:spcPct val="0"/>
            </a:spcBef>
            <a:spcAft>
              <a:spcPct val="35000"/>
            </a:spcAft>
            <a:buNone/>
          </a:pPr>
          <a:r>
            <a:rPr lang="en-US" sz="1400" b="1" kern="1200" dirty="0">
              <a:solidFill>
                <a:schemeClr val="accent2"/>
              </a:solidFill>
              <a:latin typeface="Times New Roman"/>
              <a:cs typeface="Times New Roman"/>
            </a:rPr>
            <a:t>(MOH)</a:t>
          </a:r>
          <a:endParaRPr lang="en-US" sz="1400" kern="1200" dirty="0">
            <a:solidFill>
              <a:schemeClr val="accent2"/>
            </a:solidFill>
          </a:endParaRPr>
        </a:p>
      </dsp:txBody>
      <dsp:txXfrm>
        <a:off x="1378015" y="0"/>
        <a:ext cx="918677" cy="1231582"/>
      </dsp:txXfrm>
    </dsp:sp>
    <dsp:sp modelId="{B6E71757-27D1-4547-9F4A-6964240826A3}">
      <dsp:nvSpPr>
        <dsp:cNvPr id="0" name=""/>
        <dsp:cNvSpPr/>
      </dsp:nvSpPr>
      <dsp:spPr>
        <a:xfrm>
          <a:off x="918677" y="1231581"/>
          <a:ext cx="1837354" cy="1231582"/>
        </a:xfrm>
        <a:prstGeom prst="trapezoid">
          <a:avLst>
            <a:gd name="adj" fmla="val 37297"/>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0" kern="1200" dirty="0">
              <a:solidFill>
                <a:schemeClr val="accent2"/>
              </a:solidFill>
              <a:latin typeface="Times New Roman"/>
              <a:cs typeface="Times New Roman"/>
            </a:rPr>
            <a:t>65</a:t>
          </a:r>
          <a:r>
            <a:rPr lang="en-US" sz="1200" b="0" kern="1200" spc="-65" dirty="0">
              <a:solidFill>
                <a:schemeClr val="accent2"/>
              </a:solidFill>
              <a:latin typeface="Times New Roman"/>
              <a:cs typeface="Times New Roman"/>
            </a:rPr>
            <a:t> </a:t>
          </a:r>
          <a:r>
            <a:rPr lang="en-US" sz="1200" b="0" kern="1200" spc="-5" dirty="0">
              <a:solidFill>
                <a:schemeClr val="accent2"/>
              </a:solidFill>
              <a:latin typeface="Times New Roman"/>
              <a:cs typeface="Times New Roman"/>
            </a:rPr>
            <a:t>Provinces/  Cities</a:t>
          </a:r>
          <a:endParaRPr lang="en-US" sz="1200" b="0" kern="1200" dirty="0">
            <a:solidFill>
              <a:schemeClr val="accent2"/>
            </a:solidFill>
            <a:latin typeface="Times New Roman"/>
            <a:cs typeface="Times New Roman"/>
          </a:endParaRPr>
        </a:p>
        <a:p>
          <a:pPr marL="0" lvl="0" indent="0" algn="ctr" defTabSz="533400">
            <a:lnSpc>
              <a:spcPct val="90000"/>
            </a:lnSpc>
            <a:spcBef>
              <a:spcPct val="0"/>
            </a:spcBef>
            <a:spcAft>
              <a:spcPct val="35000"/>
            </a:spcAft>
            <a:buNone/>
          </a:pPr>
          <a:r>
            <a:rPr lang="en-US" sz="1200" b="0" kern="1200" spc="-30" dirty="0">
              <a:solidFill>
                <a:schemeClr val="accent2"/>
              </a:solidFill>
              <a:latin typeface="Times New Roman"/>
              <a:cs typeface="Times New Roman"/>
            </a:rPr>
            <a:t>HEALTH</a:t>
          </a:r>
          <a:r>
            <a:rPr lang="en-US" sz="1200" b="0" kern="1200" spc="-65" dirty="0">
              <a:solidFill>
                <a:schemeClr val="accent2"/>
              </a:solidFill>
              <a:latin typeface="Times New Roman"/>
              <a:cs typeface="Times New Roman"/>
            </a:rPr>
            <a:t> </a:t>
          </a:r>
          <a:r>
            <a:rPr lang="en-US" sz="1200" b="0" kern="1200" spc="-10" dirty="0">
              <a:solidFill>
                <a:schemeClr val="accent2"/>
              </a:solidFill>
              <a:latin typeface="Times New Roman"/>
              <a:cs typeface="Times New Roman"/>
            </a:rPr>
            <a:t>SERVICE</a:t>
          </a:r>
          <a:endParaRPr lang="en-US" sz="1200" b="0" kern="1200" dirty="0">
            <a:solidFill>
              <a:schemeClr val="accent2"/>
            </a:solidFill>
          </a:endParaRPr>
        </a:p>
      </dsp:txBody>
      <dsp:txXfrm>
        <a:off x="1240213" y="1231581"/>
        <a:ext cx="1194280" cy="1231582"/>
      </dsp:txXfrm>
    </dsp:sp>
    <dsp:sp modelId="{A7D30BB0-6385-43FE-862D-1347E50DEE1C}">
      <dsp:nvSpPr>
        <dsp:cNvPr id="0" name=""/>
        <dsp:cNvSpPr/>
      </dsp:nvSpPr>
      <dsp:spPr>
        <a:xfrm>
          <a:off x="459338" y="2463163"/>
          <a:ext cx="2756031" cy="1231582"/>
        </a:xfrm>
        <a:prstGeom prst="trapezoid">
          <a:avLst>
            <a:gd name="adj" fmla="val 37297"/>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accent2"/>
              </a:solidFill>
              <a:latin typeface="Times New Roman"/>
              <a:cs typeface="Times New Roman"/>
            </a:rPr>
            <a:t>708</a:t>
          </a:r>
          <a:r>
            <a:rPr lang="en-US" sz="1600" kern="1200" spc="-65" dirty="0">
              <a:solidFill>
                <a:schemeClr val="accent2"/>
              </a:solidFill>
              <a:latin typeface="Times New Roman"/>
              <a:cs typeface="Times New Roman"/>
            </a:rPr>
            <a:t> </a:t>
          </a:r>
          <a:r>
            <a:rPr lang="en-US" sz="1600" kern="1200" spc="-5" dirty="0">
              <a:solidFill>
                <a:schemeClr val="accent2"/>
              </a:solidFill>
              <a:latin typeface="Times New Roman"/>
              <a:cs typeface="Times New Roman"/>
            </a:rPr>
            <a:t>districts</a:t>
          </a:r>
          <a:endParaRPr lang="en-US" sz="1600" kern="1200" dirty="0">
            <a:solidFill>
              <a:schemeClr val="accent2"/>
            </a:solidFill>
          </a:endParaRPr>
        </a:p>
      </dsp:txBody>
      <dsp:txXfrm>
        <a:off x="941643" y="2463163"/>
        <a:ext cx="1791420" cy="1231582"/>
      </dsp:txXfrm>
    </dsp:sp>
    <dsp:sp modelId="{75F2CA82-2D4C-47BD-9255-46FC183B0604}">
      <dsp:nvSpPr>
        <dsp:cNvPr id="0" name=""/>
        <dsp:cNvSpPr/>
      </dsp:nvSpPr>
      <dsp:spPr>
        <a:xfrm>
          <a:off x="0" y="3694746"/>
          <a:ext cx="3674708" cy="1231582"/>
        </a:xfrm>
        <a:prstGeom prst="trapezoid">
          <a:avLst>
            <a:gd name="adj" fmla="val 37297"/>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spc="-15" dirty="0">
              <a:solidFill>
                <a:schemeClr val="accent2"/>
              </a:solidFill>
              <a:latin typeface="Times New Roman"/>
              <a:cs typeface="Times New Roman"/>
            </a:rPr>
            <a:t>11,162</a:t>
          </a:r>
          <a:r>
            <a:rPr lang="en-US" sz="1600" kern="1200" spc="-45" dirty="0">
              <a:solidFill>
                <a:schemeClr val="accent2"/>
              </a:solidFill>
              <a:latin typeface="Times New Roman"/>
              <a:cs typeface="Times New Roman"/>
            </a:rPr>
            <a:t> Wards/	</a:t>
          </a:r>
          <a:r>
            <a:rPr lang="en-US" sz="1600" kern="1200" spc="-5" dirty="0">
              <a:solidFill>
                <a:schemeClr val="accent2"/>
              </a:solidFill>
              <a:latin typeface="Times New Roman"/>
              <a:cs typeface="Times New Roman"/>
            </a:rPr>
            <a:t>Communes</a:t>
          </a:r>
          <a:endParaRPr lang="en-US" sz="1600" kern="1200" dirty="0">
            <a:solidFill>
              <a:schemeClr val="accent2"/>
            </a:solidFill>
          </a:endParaRPr>
        </a:p>
      </dsp:txBody>
      <dsp:txXfrm>
        <a:off x="643073" y="3694746"/>
        <a:ext cx="2388560" cy="1231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19523-BD39-9744-910E-56A6875B0056}">
      <dsp:nvSpPr>
        <dsp:cNvPr id="0" name=""/>
        <dsp:cNvSpPr/>
      </dsp:nvSpPr>
      <dsp:spPr>
        <a:xfrm>
          <a:off x="7677466" y="3430615"/>
          <a:ext cx="1637927" cy="187617"/>
        </a:xfrm>
        <a:custGeom>
          <a:avLst/>
          <a:gdLst/>
          <a:ahLst/>
          <a:cxnLst/>
          <a:rect l="0" t="0" r="0" b="0"/>
          <a:pathLst>
            <a:path>
              <a:moveTo>
                <a:pt x="0" y="0"/>
              </a:moveTo>
              <a:lnTo>
                <a:pt x="0" y="94553"/>
              </a:lnTo>
              <a:lnTo>
                <a:pt x="1637927" y="94553"/>
              </a:lnTo>
              <a:lnTo>
                <a:pt x="1637927"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DB8B7B-7374-3B40-A616-59B169F4C1AD}">
      <dsp:nvSpPr>
        <dsp:cNvPr id="0" name=""/>
        <dsp:cNvSpPr/>
      </dsp:nvSpPr>
      <dsp:spPr>
        <a:xfrm>
          <a:off x="7631746" y="3430615"/>
          <a:ext cx="91440" cy="187617"/>
        </a:xfrm>
        <a:custGeom>
          <a:avLst/>
          <a:gdLst/>
          <a:ahLst/>
          <a:cxnLst/>
          <a:rect l="0" t="0" r="0" b="0"/>
          <a:pathLst>
            <a:path>
              <a:moveTo>
                <a:pt x="45720" y="0"/>
              </a:moveTo>
              <a:lnTo>
                <a:pt x="4572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16E536-6124-024A-BA56-97C40E89C95D}">
      <dsp:nvSpPr>
        <dsp:cNvPr id="0" name=""/>
        <dsp:cNvSpPr/>
      </dsp:nvSpPr>
      <dsp:spPr>
        <a:xfrm>
          <a:off x="6039538" y="3430615"/>
          <a:ext cx="1637927" cy="187617"/>
        </a:xfrm>
        <a:custGeom>
          <a:avLst/>
          <a:gdLst/>
          <a:ahLst/>
          <a:cxnLst/>
          <a:rect l="0" t="0" r="0" b="0"/>
          <a:pathLst>
            <a:path>
              <a:moveTo>
                <a:pt x="1637927" y="0"/>
              </a:moveTo>
              <a:lnTo>
                <a:pt x="1637927"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8983A-68FF-1940-AA09-C46FD2FD542D}">
      <dsp:nvSpPr>
        <dsp:cNvPr id="0" name=""/>
        <dsp:cNvSpPr/>
      </dsp:nvSpPr>
      <dsp:spPr>
        <a:xfrm>
          <a:off x="6858502" y="2647388"/>
          <a:ext cx="818963" cy="187617"/>
        </a:xfrm>
        <a:custGeom>
          <a:avLst/>
          <a:gdLst/>
          <a:ahLst/>
          <a:cxnLst/>
          <a:rect l="0" t="0" r="0" b="0"/>
          <a:pathLst>
            <a:path>
              <a:moveTo>
                <a:pt x="0" y="0"/>
              </a:moveTo>
              <a:lnTo>
                <a:pt x="0" y="94553"/>
              </a:lnTo>
              <a:lnTo>
                <a:pt x="818963" y="94553"/>
              </a:lnTo>
              <a:lnTo>
                <a:pt x="818963"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F87-8C9D-134B-9627-B338F16FA88D}">
      <dsp:nvSpPr>
        <dsp:cNvPr id="0" name=""/>
        <dsp:cNvSpPr/>
      </dsp:nvSpPr>
      <dsp:spPr>
        <a:xfrm>
          <a:off x="6039538" y="2647388"/>
          <a:ext cx="818963" cy="187617"/>
        </a:xfrm>
        <a:custGeom>
          <a:avLst/>
          <a:gdLst/>
          <a:ahLst/>
          <a:cxnLst/>
          <a:rect l="0" t="0" r="0" b="0"/>
          <a:pathLst>
            <a:path>
              <a:moveTo>
                <a:pt x="818963" y="0"/>
              </a:moveTo>
              <a:lnTo>
                <a:pt x="818963"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A07D41-4C26-1C49-8812-667706D6ADBF}">
      <dsp:nvSpPr>
        <dsp:cNvPr id="0" name=""/>
        <dsp:cNvSpPr/>
      </dsp:nvSpPr>
      <dsp:spPr>
        <a:xfrm>
          <a:off x="5220574" y="1864161"/>
          <a:ext cx="1637927" cy="187617"/>
        </a:xfrm>
        <a:custGeom>
          <a:avLst/>
          <a:gdLst/>
          <a:ahLst/>
          <a:cxnLst/>
          <a:rect l="0" t="0" r="0" b="0"/>
          <a:pathLst>
            <a:path>
              <a:moveTo>
                <a:pt x="0" y="0"/>
              </a:moveTo>
              <a:lnTo>
                <a:pt x="0" y="94553"/>
              </a:lnTo>
              <a:lnTo>
                <a:pt x="1637927" y="94553"/>
              </a:lnTo>
              <a:lnTo>
                <a:pt x="1637927"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11AE1E-B9A6-E848-988A-6594E9EFD2C6}">
      <dsp:nvSpPr>
        <dsp:cNvPr id="0" name=""/>
        <dsp:cNvSpPr/>
      </dsp:nvSpPr>
      <dsp:spPr>
        <a:xfrm>
          <a:off x="5174854" y="1864161"/>
          <a:ext cx="91440" cy="187617"/>
        </a:xfrm>
        <a:custGeom>
          <a:avLst/>
          <a:gdLst/>
          <a:ahLst/>
          <a:cxnLst/>
          <a:rect l="0" t="0" r="0" b="0"/>
          <a:pathLst>
            <a:path>
              <a:moveTo>
                <a:pt x="45720" y="0"/>
              </a:moveTo>
              <a:lnTo>
                <a:pt x="4572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E98E8-3575-BA45-AE88-4FAA42A8F9BF}">
      <dsp:nvSpPr>
        <dsp:cNvPr id="0" name=""/>
        <dsp:cNvSpPr/>
      </dsp:nvSpPr>
      <dsp:spPr>
        <a:xfrm>
          <a:off x="3582646" y="1864161"/>
          <a:ext cx="1637927" cy="187617"/>
        </a:xfrm>
        <a:custGeom>
          <a:avLst/>
          <a:gdLst/>
          <a:ahLst/>
          <a:cxnLst/>
          <a:rect l="0" t="0" r="0" b="0"/>
          <a:pathLst>
            <a:path>
              <a:moveTo>
                <a:pt x="1637927" y="0"/>
              </a:moveTo>
              <a:lnTo>
                <a:pt x="1637927"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1119A0-3B2A-E34D-9901-D1C706673315}">
      <dsp:nvSpPr>
        <dsp:cNvPr id="0" name=""/>
        <dsp:cNvSpPr/>
      </dsp:nvSpPr>
      <dsp:spPr>
        <a:xfrm>
          <a:off x="3173164" y="1080933"/>
          <a:ext cx="2047409" cy="187617"/>
        </a:xfrm>
        <a:custGeom>
          <a:avLst/>
          <a:gdLst/>
          <a:ahLst/>
          <a:cxnLst/>
          <a:rect l="0" t="0" r="0" b="0"/>
          <a:pathLst>
            <a:path>
              <a:moveTo>
                <a:pt x="0" y="0"/>
              </a:moveTo>
              <a:lnTo>
                <a:pt x="0" y="94553"/>
              </a:lnTo>
              <a:lnTo>
                <a:pt x="2047409" y="94553"/>
              </a:lnTo>
              <a:lnTo>
                <a:pt x="2047409" y="1876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09CA9-312A-3E49-9764-F84A3C191BA4}">
      <dsp:nvSpPr>
        <dsp:cNvPr id="0" name=""/>
        <dsp:cNvSpPr/>
      </dsp:nvSpPr>
      <dsp:spPr>
        <a:xfrm>
          <a:off x="1125754" y="1864161"/>
          <a:ext cx="818963" cy="187617"/>
        </a:xfrm>
        <a:custGeom>
          <a:avLst/>
          <a:gdLst/>
          <a:ahLst/>
          <a:cxnLst/>
          <a:rect l="0" t="0" r="0" b="0"/>
          <a:pathLst>
            <a:path>
              <a:moveTo>
                <a:pt x="0" y="0"/>
              </a:moveTo>
              <a:lnTo>
                <a:pt x="0" y="94553"/>
              </a:lnTo>
              <a:lnTo>
                <a:pt x="818963" y="94553"/>
              </a:lnTo>
              <a:lnTo>
                <a:pt x="818963"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30D0A-BE7F-E541-BED8-2B21FC5A1B22}">
      <dsp:nvSpPr>
        <dsp:cNvPr id="0" name=""/>
        <dsp:cNvSpPr/>
      </dsp:nvSpPr>
      <dsp:spPr>
        <a:xfrm>
          <a:off x="306790" y="1864161"/>
          <a:ext cx="818963" cy="187617"/>
        </a:xfrm>
        <a:custGeom>
          <a:avLst/>
          <a:gdLst/>
          <a:ahLst/>
          <a:cxnLst/>
          <a:rect l="0" t="0" r="0" b="0"/>
          <a:pathLst>
            <a:path>
              <a:moveTo>
                <a:pt x="818963" y="0"/>
              </a:moveTo>
              <a:lnTo>
                <a:pt x="818963"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211BB-56A6-184D-A6DD-973C143ED6DC}">
      <dsp:nvSpPr>
        <dsp:cNvPr id="0" name=""/>
        <dsp:cNvSpPr/>
      </dsp:nvSpPr>
      <dsp:spPr>
        <a:xfrm>
          <a:off x="1125754" y="1080933"/>
          <a:ext cx="2047409" cy="187617"/>
        </a:xfrm>
        <a:custGeom>
          <a:avLst/>
          <a:gdLst/>
          <a:ahLst/>
          <a:cxnLst/>
          <a:rect l="0" t="0" r="0" b="0"/>
          <a:pathLst>
            <a:path>
              <a:moveTo>
                <a:pt x="2047409" y="0"/>
              </a:moveTo>
              <a:lnTo>
                <a:pt x="2047409" y="94553"/>
              </a:lnTo>
              <a:lnTo>
                <a:pt x="0" y="94553"/>
              </a:lnTo>
              <a:lnTo>
                <a:pt x="0" y="1876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355D2D-A0B5-AC4D-9AA5-B63D4BE4896A}">
      <dsp:nvSpPr>
        <dsp:cNvPr id="0" name=""/>
        <dsp:cNvSpPr/>
      </dsp:nvSpPr>
      <dsp:spPr>
        <a:xfrm>
          <a:off x="2875359" y="485323"/>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07E4C7C-2308-6D47-B72B-6B5E3AC4CC78}">
      <dsp:nvSpPr>
        <dsp:cNvPr id="0" name=""/>
        <dsp:cNvSpPr/>
      </dsp:nvSpPr>
      <dsp:spPr>
        <a:xfrm>
          <a:off x="3470969" y="483834"/>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Prime Minister</a:t>
          </a:r>
        </a:p>
      </dsp:txBody>
      <dsp:txXfrm>
        <a:off x="3470969" y="483834"/>
        <a:ext cx="893415" cy="595610"/>
      </dsp:txXfrm>
    </dsp:sp>
    <dsp:sp modelId="{53CB1661-9C03-954B-AE42-1A08A25B148E}">
      <dsp:nvSpPr>
        <dsp:cNvPr id="0" name=""/>
        <dsp:cNvSpPr/>
      </dsp:nvSpPr>
      <dsp:spPr>
        <a:xfrm>
          <a:off x="827949" y="1268551"/>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942380C-79F5-C04B-A865-FCBF4EC8D149}">
      <dsp:nvSpPr>
        <dsp:cNvPr id="0" name=""/>
        <dsp:cNvSpPr/>
      </dsp:nvSpPr>
      <dsp:spPr>
        <a:xfrm>
          <a:off x="1423559" y="1267062"/>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Vietnam Insurance Association</a:t>
          </a:r>
        </a:p>
      </dsp:txBody>
      <dsp:txXfrm>
        <a:off x="1423559" y="1267062"/>
        <a:ext cx="893415" cy="595610"/>
      </dsp:txXfrm>
    </dsp:sp>
    <dsp:sp modelId="{B53AD753-649A-AB4E-BB7D-79B727C5BE01}">
      <dsp:nvSpPr>
        <dsp:cNvPr id="0" name=""/>
        <dsp:cNvSpPr/>
      </dsp:nvSpPr>
      <dsp:spPr>
        <a:xfrm>
          <a:off x="8985" y="2051778"/>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1D62885-4A14-4949-B522-9B8D414D437F}">
      <dsp:nvSpPr>
        <dsp:cNvPr id="0" name=""/>
        <dsp:cNvSpPr/>
      </dsp:nvSpPr>
      <dsp:spPr>
        <a:xfrm>
          <a:off x="604595" y="2050289"/>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(4) Health Insurance </a:t>
          </a:r>
        </a:p>
      </dsp:txBody>
      <dsp:txXfrm>
        <a:off x="604595" y="2050289"/>
        <a:ext cx="893415" cy="595610"/>
      </dsp:txXfrm>
    </dsp:sp>
    <dsp:sp modelId="{CF9C6661-0675-C943-9FF9-FDAC4DF469A8}">
      <dsp:nvSpPr>
        <dsp:cNvPr id="0" name=""/>
        <dsp:cNvSpPr/>
      </dsp:nvSpPr>
      <dsp:spPr>
        <a:xfrm>
          <a:off x="1646913" y="2051778"/>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A3DBD1A-EA37-E249-B555-3FC4B68113F4}">
      <dsp:nvSpPr>
        <dsp:cNvPr id="0" name=""/>
        <dsp:cNvSpPr/>
      </dsp:nvSpPr>
      <dsp:spPr>
        <a:xfrm>
          <a:off x="2242523" y="2050289"/>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Social Insurance</a:t>
          </a:r>
        </a:p>
      </dsp:txBody>
      <dsp:txXfrm>
        <a:off x="2242523" y="2050289"/>
        <a:ext cx="893415" cy="595610"/>
      </dsp:txXfrm>
    </dsp:sp>
    <dsp:sp modelId="{069AA80E-4DA7-BD43-8E90-E65B24F499AE}">
      <dsp:nvSpPr>
        <dsp:cNvPr id="0" name=""/>
        <dsp:cNvSpPr/>
      </dsp:nvSpPr>
      <dsp:spPr>
        <a:xfrm>
          <a:off x="4922769" y="1268551"/>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959C4A3-4D7C-284F-A54D-DA5029FF11FF}">
      <dsp:nvSpPr>
        <dsp:cNvPr id="0" name=""/>
        <dsp:cNvSpPr/>
      </dsp:nvSpPr>
      <dsp:spPr>
        <a:xfrm>
          <a:off x="5518379" y="1267062"/>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MOH</a:t>
          </a:r>
        </a:p>
      </dsp:txBody>
      <dsp:txXfrm>
        <a:off x="5518379" y="1267062"/>
        <a:ext cx="893415" cy="595610"/>
      </dsp:txXfrm>
    </dsp:sp>
    <dsp:sp modelId="{5C53722C-0C2D-1B41-B20B-A13DE8A6EFBB}">
      <dsp:nvSpPr>
        <dsp:cNvPr id="0" name=""/>
        <dsp:cNvSpPr/>
      </dsp:nvSpPr>
      <dsp:spPr>
        <a:xfrm>
          <a:off x="3284841" y="2051778"/>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26C426-852C-8A4E-969E-D078ECFFC5CE}">
      <dsp:nvSpPr>
        <dsp:cNvPr id="0" name=""/>
        <dsp:cNvSpPr/>
      </dsp:nvSpPr>
      <dsp:spPr>
        <a:xfrm>
          <a:off x="3880451" y="2050289"/>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IT Department</a:t>
          </a:r>
        </a:p>
      </dsp:txBody>
      <dsp:txXfrm>
        <a:off x="3880451" y="2050289"/>
        <a:ext cx="893415" cy="595610"/>
      </dsp:txXfrm>
    </dsp:sp>
    <dsp:sp modelId="{15081D4C-23BC-D14C-A30B-B454A8CAA3F2}">
      <dsp:nvSpPr>
        <dsp:cNvPr id="0" name=""/>
        <dsp:cNvSpPr/>
      </dsp:nvSpPr>
      <dsp:spPr>
        <a:xfrm>
          <a:off x="4922769" y="2051778"/>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80719B7-A5AF-CA43-90D3-D63B309E1815}">
      <dsp:nvSpPr>
        <dsp:cNvPr id="0" name=""/>
        <dsp:cNvSpPr/>
      </dsp:nvSpPr>
      <dsp:spPr>
        <a:xfrm>
          <a:off x="5518379" y="2050289"/>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(3) Insurance Department</a:t>
          </a:r>
        </a:p>
      </dsp:txBody>
      <dsp:txXfrm>
        <a:off x="5518379" y="2050289"/>
        <a:ext cx="893415" cy="595610"/>
      </dsp:txXfrm>
    </dsp:sp>
    <dsp:sp modelId="{A379EC07-550A-F74F-8342-718175EFAB97}">
      <dsp:nvSpPr>
        <dsp:cNvPr id="0" name=""/>
        <dsp:cNvSpPr/>
      </dsp:nvSpPr>
      <dsp:spPr>
        <a:xfrm>
          <a:off x="6560697" y="2051778"/>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AF6823D-988B-504C-AC47-5AA9F40700E9}">
      <dsp:nvSpPr>
        <dsp:cNvPr id="0" name=""/>
        <dsp:cNvSpPr/>
      </dsp:nvSpPr>
      <dsp:spPr>
        <a:xfrm>
          <a:off x="7156307" y="2050289"/>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(1) Therapy Department</a:t>
          </a:r>
        </a:p>
      </dsp:txBody>
      <dsp:txXfrm>
        <a:off x="7156307" y="2050289"/>
        <a:ext cx="893415" cy="595610"/>
      </dsp:txXfrm>
    </dsp:sp>
    <dsp:sp modelId="{9C315791-2755-C74B-A026-54A58EB1B71E}">
      <dsp:nvSpPr>
        <dsp:cNvPr id="0" name=""/>
        <dsp:cNvSpPr/>
      </dsp:nvSpPr>
      <dsp:spPr>
        <a:xfrm>
          <a:off x="5741733" y="2835005"/>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918F56C-3C9E-164F-8CC3-7B503F291CAB}">
      <dsp:nvSpPr>
        <dsp:cNvPr id="0" name=""/>
        <dsp:cNvSpPr/>
      </dsp:nvSpPr>
      <dsp:spPr>
        <a:xfrm>
          <a:off x="6337343" y="2833516"/>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(2) National Hospital</a:t>
          </a:r>
        </a:p>
      </dsp:txBody>
      <dsp:txXfrm>
        <a:off x="6337343" y="2833516"/>
        <a:ext cx="893415" cy="595610"/>
      </dsp:txXfrm>
    </dsp:sp>
    <dsp:sp modelId="{A09031F1-64CB-8745-B81D-4A52C4839BEB}">
      <dsp:nvSpPr>
        <dsp:cNvPr id="0" name=""/>
        <dsp:cNvSpPr/>
      </dsp:nvSpPr>
      <dsp:spPr>
        <a:xfrm>
          <a:off x="7379661" y="2835005"/>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4B070E8-B073-4240-AB09-BD367C6AB232}">
      <dsp:nvSpPr>
        <dsp:cNvPr id="0" name=""/>
        <dsp:cNvSpPr/>
      </dsp:nvSpPr>
      <dsp:spPr>
        <a:xfrm>
          <a:off x="7975271" y="2833516"/>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City/ Provincial health service</a:t>
          </a:r>
        </a:p>
      </dsp:txBody>
      <dsp:txXfrm>
        <a:off x="7975271" y="2833516"/>
        <a:ext cx="893415" cy="595610"/>
      </dsp:txXfrm>
    </dsp:sp>
    <dsp:sp modelId="{89626C66-FBF3-B34D-AA3B-6BB9B7A90083}">
      <dsp:nvSpPr>
        <dsp:cNvPr id="0" name=""/>
        <dsp:cNvSpPr/>
      </dsp:nvSpPr>
      <dsp:spPr>
        <a:xfrm>
          <a:off x="5741733" y="3618233"/>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971565-F517-E24B-A6C7-ABB47E914776}">
      <dsp:nvSpPr>
        <dsp:cNvPr id="0" name=""/>
        <dsp:cNvSpPr/>
      </dsp:nvSpPr>
      <dsp:spPr>
        <a:xfrm>
          <a:off x="6337343" y="3616744"/>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t>(2) City/ Provincial hospital</a:t>
          </a:r>
        </a:p>
      </dsp:txBody>
      <dsp:txXfrm>
        <a:off x="6337343" y="3616744"/>
        <a:ext cx="893415" cy="595610"/>
      </dsp:txXfrm>
    </dsp:sp>
    <dsp:sp modelId="{A7374365-AAB5-F947-97D4-1E916B8393C9}">
      <dsp:nvSpPr>
        <dsp:cNvPr id="0" name=""/>
        <dsp:cNvSpPr/>
      </dsp:nvSpPr>
      <dsp:spPr>
        <a:xfrm>
          <a:off x="7379661" y="3618233"/>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54FF78-B078-E74C-A3C3-3FA59ADF292F}">
      <dsp:nvSpPr>
        <dsp:cNvPr id="0" name=""/>
        <dsp:cNvSpPr/>
      </dsp:nvSpPr>
      <dsp:spPr>
        <a:xfrm>
          <a:off x="7975271" y="3616744"/>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Private hospital</a:t>
          </a:r>
        </a:p>
      </dsp:txBody>
      <dsp:txXfrm>
        <a:off x="7975271" y="3616744"/>
        <a:ext cx="893415" cy="595610"/>
      </dsp:txXfrm>
    </dsp:sp>
    <dsp:sp modelId="{436BCE72-35A9-244E-9701-604B81C7EBCE}">
      <dsp:nvSpPr>
        <dsp:cNvPr id="0" name=""/>
        <dsp:cNvSpPr/>
      </dsp:nvSpPr>
      <dsp:spPr>
        <a:xfrm>
          <a:off x="9017589" y="3618233"/>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384185-FDEB-9749-B916-AC9D2CA95EBE}">
      <dsp:nvSpPr>
        <dsp:cNvPr id="0" name=""/>
        <dsp:cNvSpPr/>
      </dsp:nvSpPr>
      <dsp:spPr>
        <a:xfrm>
          <a:off x="9613199" y="3616744"/>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District hospital</a:t>
          </a:r>
        </a:p>
      </dsp:txBody>
      <dsp:txXfrm>
        <a:off x="9613199" y="3616744"/>
        <a:ext cx="893415" cy="595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19523-BD39-9744-910E-56A6875B0056}">
      <dsp:nvSpPr>
        <dsp:cNvPr id="0" name=""/>
        <dsp:cNvSpPr/>
      </dsp:nvSpPr>
      <dsp:spPr>
        <a:xfrm>
          <a:off x="7677466" y="3165219"/>
          <a:ext cx="1637927" cy="187617"/>
        </a:xfrm>
        <a:custGeom>
          <a:avLst/>
          <a:gdLst/>
          <a:ahLst/>
          <a:cxnLst/>
          <a:rect l="0" t="0" r="0" b="0"/>
          <a:pathLst>
            <a:path>
              <a:moveTo>
                <a:pt x="0" y="0"/>
              </a:moveTo>
              <a:lnTo>
                <a:pt x="0" y="94553"/>
              </a:lnTo>
              <a:lnTo>
                <a:pt x="1637927" y="94553"/>
              </a:lnTo>
              <a:lnTo>
                <a:pt x="1637927"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DB8B7B-7374-3B40-A616-59B169F4C1AD}">
      <dsp:nvSpPr>
        <dsp:cNvPr id="0" name=""/>
        <dsp:cNvSpPr/>
      </dsp:nvSpPr>
      <dsp:spPr>
        <a:xfrm>
          <a:off x="7631746" y="3165219"/>
          <a:ext cx="91440" cy="187617"/>
        </a:xfrm>
        <a:custGeom>
          <a:avLst/>
          <a:gdLst/>
          <a:ahLst/>
          <a:cxnLst/>
          <a:rect l="0" t="0" r="0" b="0"/>
          <a:pathLst>
            <a:path>
              <a:moveTo>
                <a:pt x="45720" y="0"/>
              </a:moveTo>
              <a:lnTo>
                <a:pt x="4572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16E536-6124-024A-BA56-97C40E89C95D}">
      <dsp:nvSpPr>
        <dsp:cNvPr id="0" name=""/>
        <dsp:cNvSpPr/>
      </dsp:nvSpPr>
      <dsp:spPr>
        <a:xfrm>
          <a:off x="6039538" y="3165219"/>
          <a:ext cx="1637927" cy="187617"/>
        </a:xfrm>
        <a:custGeom>
          <a:avLst/>
          <a:gdLst/>
          <a:ahLst/>
          <a:cxnLst/>
          <a:rect l="0" t="0" r="0" b="0"/>
          <a:pathLst>
            <a:path>
              <a:moveTo>
                <a:pt x="1637927" y="0"/>
              </a:moveTo>
              <a:lnTo>
                <a:pt x="1637927"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8983A-68FF-1940-AA09-C46FD2FD542D}">
      <dsp:nvSpPr>
        <dsp:cNvPr id="0" name=""/>
        <dsp:cNvSpPr/>
      </dsp:nvSpPr>
      <dsp:spPr>
        <a:xfrm>
          <a:off x="6858502" y="2381992"/>
          <a:ext cx="818963" cy="187617"/>
        </a:xfrm>
        <a:custGeom>
          <a:avLst/>
          <a:gdLst/>
          <a:ahLst/>
          <a:cxnLst/>
          <a:rect l="0" t="0" r="0" b="0"/>
          <a:pathLst>
            <a:path>
              <a:moveTo>
                <a:pt x="0" y="0"/>
              </a:moveTo>
              <a:lnTo>
                <a:pt x="0" y="94553"/>
              </a:lnTo>
              <a:lnTo>
                <a:pt x="818963" y="94553"/>
              </a:lnTo>
              <a:lnTo>
                <a:pt x="818963"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610F87-8C9D-134B-9627-B338F16FA88D}">
      <dsp:nvSpPr>
        <dsp:cNvPr id="0" name=""/>
        <dsp:cNvSpPr/>
      </dsp:nvSpPr>
      <dsp:spPr>
        <a:xfrm>
          <a:off x="6039538" y="2381992"/>
          <a:ext cx="818963" cy="187617"/>
        </a:xfrm>
        <a:custGeom>
          <a:avLst/>
          <a:gdLst/>
          <a:ahLst/>
          <a:cxnLst/>
          <a:rect l="0" t="0" r="0" b="0"/>
          <a:pathLst>
            <a:path>
              <a:moveTo>
                <a:pt x="818963" y="0"/>
              </a:moveTo>
              <a:lnTo>
                <a:pt x="818963"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A07D41-4C26-1C49-8812-667706D6ADBF}">
      <dsp:nvSpPr>
        <dsp:cNvPr id="0" name=""/>
        <dsp:cNvSpPr/>
      </dsp:nvSpPr>
      <dsp:spPr>
        <a:xfrm>
          <a:off x="5220574" y="1598765"/>
          <a:ext cx="1637927" cy="187617"/>
        </a:xfrm>
        <a:custGeom>
          <a:avLst/>
          <a:gdLst/>
          <a:ahLst/>
          <a:cxnLst/>
          <a:rect l="0" t="0" r="0" b="0"/>
          <a:pathLst>
            <a:path>
              <a:moveTo>
                <a:pt x="0" y="0"/>
              </a:moveTo>
              <a:lnTo>
                <a:pt x="0" y="94553"/>
              </a:lnTo>
              <a:lnTo>
                <a:pt x="1637927" y="94553"/>
              </a:lnTo>
              <a:lnTo>
                <a:pt x="1637927"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11AE1E-B9A6-E848-988A-6594E9EFD2C6}">
      <dsp:nvSpPr>
        <dsp:cNvPr id="0" name=""/>
        <dsp:cNvSpPr/>
      </dsp:nvSpPr>
      <dsp:spPr>
        <a:xfrm>
          <a:off x="5174854" y="1598765"/>
          <a:ext cx="91440" cy="187617"/>
        </a:xfrm>
        <a:custGeom>
          <a:avLst/>
          <a:gdLst/>
          <a:ahLst/>
          <a:cxnLst/>
          <a:rect l="0" t="0" r="0" b="0"/>
          <a:pathLst>
            <a:path>
              <a:moveTo>
                <a:pt x="45720" y="0"/>
              </a:moveTo>
              <a:lnTo>
                <a:pt x="4572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E98E8-3575-BA45-AE88-4FAA42A8F9BF}">
      <dsp:nvSpPr>
        <dsp:cNvPr id="0" name=""/>
        <dsp:cNvSpPr/>
      </dsp:nvSpPr>
      <dsp:spPr>
        <a:xfrm>
          <a:off x="3582646" y="1598765"/>
          <a:ext cx="1637927" cy="187617"/>
        </a:xfrm>
        <a:custGeom>
          <a:avLst/>
          <a:gdLst/>
          <a:ahLst/>
          <a:cxnLst/>
          <a:rect l="0" t="0" r="0" b="0"/>
          <a:pathLst>
            <a:path>
              <a:moveTo>
                <a:pt x="1637927" y="0"/>
              </a:moveTo>
              <a:lnTo>
                <a:pt x="1637927"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1119A0-3B2A-E34D-9901-D1C706673315}">
      <dsp:nvSpPr>
        <dsp:cNvPr id="0" name=""/>
        <dsp:cNvSpPr/>
      </dsp:nvSpPr>
      <dsp:spPr>
        <a:xfrm>
          <a:off x="3173164" y="815537"/>
          <a:ext cx="2047409" cy="187617"/>
        </a:xfrm>
        <a:custGeom>
          <a:avLst/>
          <a:gdLst/>
          <a:ahLst/>
          <a:cxnLst/>
          <a:rect l="0" t="0" r="0" b="0"/>
          <a:pathLst>
            <a:path>
              <a:moveTo>
                <a:pt x="0" y="0"/>
              </a:moveTo>
              <a:lnTo>
                <a:pt x="0" y="94553"/>
              </a:lnTo>
              <a:lnTo>
                <a:pt x="2047409" y="94553"/>
              </a:lnTo>
              <a:lnTo>
                <a:pt x="2047409" y="1876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09CA9-312A-3E49-9764-F84A3C191BA4}">
      <dsp:nvSpPr>
        <dsp:cNvPr id="0" name=""/>
        <dsp:cNvSpPr/>
      </dsp:nvSpPr>
      <dsp:spPr>
        <a:xfrm>
          <a:off x="1125754" y="1598765"/>
          <a:ext cx="818963" cy="187617"/>
        </a:xfrm>
        <a:custGeom>
          <a:avLst/>
          <a:gdLst/>
          <a:ahLst/>
          <a:cxnLst/>
          <a:rect l="0" t="0" r="0" b="0"/>
          <a:pathLst>
            <a:path>
              <a:moveTo>
                <a:pt x="0" y="0"/>
              </a:moveTo>
              <a:lnTo>
                <a:pt x="0" y="94553"/>
              </a:lnTo>
              <a:lnTo>
                <a:pt x="818963" y="94553"/>
              </a:lnTo>
              <a:lnTo>
                <a:pt x="818963"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30D0A-BE7F-E541-BED8-2B21FC5A1B22}">
      <dsp:nvSpPr>
        <dsp:cNvPr id="0" name=""/>
        <dsp:cNvSpPr/>
      </dsp:nvSpPr>
      <dsp:spPr>
        <a:xfrm>
          <a:off x="306790" y="1598765"/>
          <a:ext cx="818963" cy="187617"/>
        </a:xfrm>
        <a:custGeom>
          <a:avLst/>
          <a:gdLst/>
          <a:ahLst/>
          <a:cxnLst/>
          <a:rect l="0" t="0" r="0" b="0"/>
          <a:pathLst>
            <a:path>
              <a:moveTo>
                <a:pt x="818963" y="0"/>
              </a:moveTo>
              <a:lnTo>
                <a:pt x="818963" y="94553"/>
              </a:lnTo>
              <a:lnTo>
                <a:pt x="0" y="94553"/>
              </a:lnTo>
              <a:lnTo>
                <a:pt x="0" y="1876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211BB-56A6-184D-A6DD-973C143ED6DC}">
      <dsp:nvSpPr>
        <dsp:cNvPr id="0" name=""/>
        <dsp:cNvSpPr/>
      </dsp:nvSpPr>
      <dsp:spPr>
        <a:xfrm>
          <a:off x="1125754" y="815537"/>
          <a:ext cx="2047409" cy="187617"/>
        </a:xfrm>
        <a:custGeom>
          <a:avLst/>
          <a:gdLst/>
          <a:ahLst/>
          <a:cxnLst/>
          <a:rect l="0" t="0" r="0" b="0"/>
          <a:pathLst>
            <a:path>
              <a:moveTo>
                <a:pt x="2047409" y="0"/>
              </a:moveTo>
              <a:lnTo>
                <a:pt x="2047409" y="94553"/>
              </a:lnTo>
              <a:lnTo>
                <a:pt x="0" y="94553"/>
              </a:lnTo>
              <a:lnTo>
                <a:pt x="0" y="1876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355D2D-A0B5-AC4D-9AA5-B63D4BE4896A}">
      <dsp:nvSpPr>
        <dsp:cNvPr id="0" name=""/>
        <dsp:cNvSpPr/>
      </dsp:nvSpPr>
      <dsp:spPr>
        <a:xfrm>
          <a:off x="2875359" y="219927"/>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07E4C7C-2308-6D47-B72B-6B5E3AC4CC78}">
      <dsp:nvSpPr>
        <dsp:cNvPr id="0" name=""/>
        <dsp:cNvSpPr/>
      </dsp:nvSpPr>
      <dsp:spPr>
        <a:xfrm>
          <a:off x="3470969" y="218438"/>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Prime Minister</a:t>
          </a:r>
        </a:p>
      </dsp:txBody>
      <dsp:txXfrm>
        <a:off x="3470969" y="218438"/>
        <a:ext cx="893415" cy="595610"/>
      </dsp:txXfrm>
    </dsp:sp>
    <dsp:sp modelId="{53CB1661-9C03-954B-AE42-1A08A25B148E}">
      <dsp:nvSpPr>
        <dsp:cNvPr id="0" name=""/>
        <dsp:cNvSpPr/>
      </dsp:nvSpPr>
      <dsp:spPr>
        <a:xfrm>
          <a:off x="827949" y="1003155"/>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942380C-79F5-C04B-A865-FCBF4EC8D149}">
      <dsp:nvSpPr>
        <dsp:cNvPr id="0" name=""/>
        <dsp:cNvSpPr/>
      </dsp:nvSpPr>
      <dsp:spPr>
        <a:xfrm>
          <a:off x="1423559" y="1001666"/>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Vietnam Insurance Association</a:t>
          </a:r>
        </a:p>
      </dsp:txBody>
      <dsp:txXfrm>
        <a:off x="1423559" y="1001666"/>
        <a:ext cx="893415" cy="595610"/>
      </dsp:txXfrm>
    </dsp:sp>
    <dsp:sp modelId="{B53AD753-649A-AB4E-BB7D-79B727C5BE01}">
      <dsp:nvSpPr>
        <dsp:cNvPr id="0" name=""/>
        <dsp:cNvSpPr/>
      </dsp:nvSpPr>
      <dsp:spPr>
        <a:xfrm>
          <a:off x="8985" y="1786382"/>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1D62885-4A14-4949-B522-9B8D414D437F}">
      <dsp:nvSpPr>
        <dsp:cNvPr id="0" name=""/>
        <dsp:cNvSpPr/>
      </dsp:nvSpPr>
      <dsp:spPr>
        <a:xfrm>
          <a:off x="604595" y="1784893"/>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(4) Health Insurance </a:t>
          </a:r>
        </a:p>
      </dsp:txBody>
      <dsp:txXfrm>
        <a:off x="604595" y="1784893"/>
        <a:ext cx="893415" cy="595610"/>
      </dsp:txXfrm>
    </dsp:sp>
    <dsp:sp modelId="{CF9C6661-0675-C943-9FF9-FDAC4DF469A8}">
      <dsp:nvSpPr>
        <dsp:cNvPr id="0" name=""/>
        <dsp:cNvSpPr/>
      </dsp:nvSpPr>
      <dsp:spPr>
        <a:xfrm>
          <a:off x="1646913" y="1786382"/>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A3DBD1A-EA37-E249-B555-3FC4B68113F4}">
      <dsp:nvSpPr>
        <dsp:cNvPr id="0" name=""/>
        <dsp:cNvSpPr/>
      </dsp:nvSpPr>
      <dsp:spPr>
        <a:xfrm>
          <a:off x="2242523" y="1784893"/>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Social Insurance</a:t>
          </a:r>
        </a:p>
      </dsp:txBody>
      <dsp:txXfrm>
        <a:off x="2242523" y="1784893"/>
        <a:ext cx="893415" cy="595610"/>
      </dsp:txXfrm>
    </dsp:sp>
    <dsp:sp modelId="{069AA80E-4DA7-BD43-8E90-E65B24F499AE}">
      <dsp:nvSpPr>
        <dsp:cNvPr id="0" name=""/>
        <dsp:cNvSpPr/>
      </dsp:nvSpPr>
      <dsp:spPr>
        <a:xfrm>
          <a:off x="4922769" y="1003155"/>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959C4A3-4D7C-284F-A54D-DA5029FF11FF}">
      <dsp:nvSpPr>
        <dsp:cNvPr id="0" name=""/>
        <dsp:cNvSpPr/>
      </dsp:nvSpPr>
      <dsp:spPr>
        <a:xfrm>
          <a:off x="5518379" y="1001666"/>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MOH</a:t>
          </a:r>
        </a:p>
      </dsp:txBody>
      <dsp:txXfrm>
        <a:off x="5518379" y="1001666"/>
        <a:ext cx="893415" cy="595610"/>
      </dsp:txXfrm>
    </dsp:sp>
    <dsp:sp modelId="{5C53722C-0C2D-1B41-B20B-A13DE8A6EFBB}">
      <dsp:nvSpPr>
        <dsp:cNvPr id="0" name=""/>
        <dsp:cNvSpPr/>
      </dsp:nvSpPr>
      <dsp:spPr>
        <a:xfrm>
          <a:off x="3284841" y="1786382"/>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226C426-852C-8A4E-969E-D078ECFFC5CE}">
      <dsp:nvSpPr>
        <dsp:cNvPr id="0" name=""/>
        <dsp:cNvSpPr/>
      </dsp:nvSpPr>
      <dsp:spPr>
        <a:xfrm>
          <a:off x="3880451" y="1784893"/>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IT Department</a:t>
          </a:r>
        </a:p>
      </dsp:txBody>
      <dsp:txXfrm>
        <a:off x="3880451" y="1784893"/>
        <a:ext cx="893415" cy="595610"/>
      </dsp:txXfrm>
    </dsp:sp>
    <dsp:sp modelId="{15081D4C-23BC-D14C-A30B-B454A8CAA3F2}">
      <dsp:nvSpPr>
        <dsp:cNvPr id="0" name=""/>
        <dsp:cNvSpPr/>
      </dsp:nvSpPr>
      <dsp:spPr>
        <a:xfrm>
          <a:off x="4922769" y="1786382"/>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80719B7-A5AF-CA43-90D3-D63B309E1815}">
      <dsp:nvSpPr>
        <dsp:cNvPr id="0" name=""/>
        <dsp:cNvSpPr/>
      </dsp:nvSpPr>
      <dsp:spPr>
        <a:xfrm>
          <a:off x="5518379" y="1784893"/>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(3) Insurance Department</a:t>
          </a:r>
        </a:p>
      </dsp:txBody>
      <dsp:txXfrm>
        <a:off x="5518379" y="1784893"/>
        <a:ext cx="893415" cy="595610"/>
      </dsp:txXfrm>
    </dsp:sp>
    <dsp:sp modelId="{A379EC07-550A-F74F-8342-718175EFAB97}">
      <dsp:nvSpPr>
        <dsp:cNvPr id="0" name=""/>
        <dsp:cNvSpPr/>
      </dsp:nvSpPr>
      <dsp:spPr>
        <a:xfrm>
          <a:off x="6560697" y="1786382"/>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AF6823D-988B-504C-AC47-5AA9F40700E9}">
      <dsp:nvSpPr>
        <dsp:cNvPr id="0" name=""/>
        <dsp:cNvSpPr/>
      </dsp:nvSpPr>
      <dsp:spPr>
        <a:xfrm>
          <a:off x="7156307" y="1784893"/>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(1) Therapy Department</a:t>
          </a:r>
        </a:p>
      </dsp:txBody>
      <dsp:txXfrm>
        <a:off x="7156307" y="1784893"/>
        <a:ext cx="893415" cy="595610"/>
      </dsp:txXfrm>
    </dsp:sp>
    <dsp:sp modelId="{9C315791-2755-C74B-A026-54A58EB1B71E}">
      <dsp:nvSpPr>
        <dsp:cNvPr id="0" name=""/>
        <dsp:cNvSpPr/>
      </dsp:nvSpPr>
      <dsp:spPr>
        <a:xfrm>
          <a:off x="5741733" y="2569609"/>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918F56C-3C9E-164F-8CC3-7B503F291CAB}">
      <dsp:nvSpPr>
        <dsp:cNvPr id="0" name=""/>
        <dsp:cNvSpPr/>
      </dsp:nvSpPr>
      <dsp:spPr>
        <a:xfrm>
          <a:off x="6337343" y="2568120"/>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solidFill>
                <a:srgbClr val="002060"/>
              </a:solidFill>
            </a:rPr>
            <a:t>(2) National Hospital</a:t>
          </a:r>
        </a:p>
      </dsp:txBody>
      <dsp:txXfrm>
        <a:off x="6337343" y="2568120"/>
        <a:ext cx="893415" cy="595610"/>
      </dsp:txXfrm>
    </dsp:sp>
    <dsp:sp modelId="{A09031F1-64CB-8745-B81D-4A52C4839BEB}">
      <dsp:nvSpPr>
        <dsp:cNvPr id="0" name=""/>
        <dsp:cNvSpPr/>
      </dsp:nvSpPr>
      <dsp:spPr>
        <a:xfrm>
          <a:off x="7379661" y="2569609"/>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4B070E8-B073-4240-AB09-BD367C6AB232}">
      <dsp:nvSpPr>
        <dsp:cNvPr id="0" name=""/>
        <dsp:cNvSpPr/>
      </dsp:nvSpPr>
      <dsp:spPr>
        <a:xfrm>
          <a:off x="7975271" y="2568120"/>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City/ Provincial health service</a:t>
          </a:r>
        </a:p>
      </dsp:txBody>
      <dsp:txXfrm>
        <a:off x="7975271" y="2568120"/>
        <a:ext cx="893415" cy="595610"/>
      </dsp:txXfrm>
    </dsp:sp>
    <dsp:sp modelId="{89626C66-FBF3-B34D-AA3B-6BB9B7A90083}">
      <dsp:nvSpPr>
        <dsp:cNvPr id="0" name=""/>
        <dsp:cNvSpPr/>
      </dsp:nvSpPr>
      <dsp:spPr>
        <a:xfrm>
          <a:off x="5741733" y="3352837"/>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0971565-F517-E24B-A6C7-ABB47E914776}">
      <dsp:nvSpPr>
        <dsp:cNvPr id="0" name=""/>
        <dsp:cNvSpPr/>
      </dsp:nvSpPr>
      <dsp:spPr>
        <a:xfrm>
          <a:off x="6337343" y="3351348"/>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b="1" u="sng" kern="1200" dirty="0"/>
            <a:t>(2) City/ Provincial hospital</a:t>
          </a:r>
        </a:p>
      </dsp:txBody>
      <dsp:txXfrm>
        <a:off x="6337343" y="3351348"/>
        <a:ext cx="893415" cy="595610"/>
      </dsp:txXfrm>
    </dsp:sp>
    <dsp:sp modelId="{A7374365-AAB5-F947-97D4-1E916B8393C9}">
      <dsp:nvSpPr>
        <dsp:cNvPr id="0" name=""/>
        <dsp:cNvSpPr/>
      </dsp:nvSpPr>
      <dsp:spPr>
        <a:xfrm>
          <a:off x="7379661" y="3352837"/>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54FF78-B078-E74C-A3C3-3FA59ADF292F}">
      <dsp:nvSpPr>
        <dsp:cNvPr id="0" name=""/>
        <dsp:cNvSpPr/>
      </dsp:nvSpPr>
      <dsp:spPr>
        <a:xfrm>
          <a:off x="7975271" y="3351348"/>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Private hospital</a:t>
          </a:r>
        </a:p>
      </dsp:txBody>
      <dsp:txXfrm>
        <a:off x="7975271" y="3351348"/>
        <a:ext cx="893415" cy="595610"/>
      </dsp:txXfrm>
    </dsp:sp>
    <dsp:sp modelId="{436BCE72-35A9-244E-9701-604B81C7EBCE}">
      <dsp:nvSpPr>
        <dsp:cNvPr id="0" name=""/>
        <dsp:cNvSpPr/>
      </dsp:nvSpPr>
      <dsp:spPr>
        <a:xfrm>
          <a:off x="9017589" y="3352837"/>
          <a:ext cx="595610" cy="59561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384185-FDEB-9749-B916-AC9D2CA95EBE}">
      <dsp:nvSpPr>
        <dsp:cNvPr id="0" name=""/>
        <dsp:cNvSpPr/>
      </dsp:nvSpPr>
      <dsp:spPr>
        <a:xfrm>
          <a:off x="9613199" y="3351348"/>
          <a:ext cx="893415" cy="59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sz="1100" kern="1200" dirty="0"/>
            <a:t>District hospital</a:t>
          </a:r>
        </a:p>
      </dsp:txBody>
      <dsp:txXfrm>
        <a:off x="9613199" y="3351348"/>
        <a:ext cx="893415" cy="5956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13F97-BFBD-B847-BB6E-2FC3CF026CC3}">
      <dsp:nvSpPr>
        <dsp:cNvPr id="0" name=""/>
        <dsp:cNvSpPr/>
      </dsp:nvSpPr>
      <dsp:spPr>
        <a:xfrm>
          <a:off x="5937132" y="1002430"/>
          <a:ext cx="962385" cy="458007"/>
        </a:xfrm>
        <a:custGeom>
          <a:avLst/>
          <a:gdLst/>
          <a:ahLst/>
          <a:cxnLst/>
          <a:rect l="0" t="0" r="0" b="0"/>
          <a:pathLst>
            <a:path>
              <a:moveTo>
                <a:pt x="0" y="0"/>
              </a:moveTo>
              <a:lnTo>
                <a:pt x="0" y="312119"/>
              </a:lnTo>
              <a:lnTo>
                <a:pt x="962385" y="312119"/>
              </a:lnTo>
              <a:lnTo>
                <a:pt x="962385" y="4580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994137-FB1D-894C-AB7B-8963A0CF6C70}">
      <dsp:nvSpPr>
        <dsp:cNvPr id="0" name=""/>
        <dsp:cNvSpPr/>
      </dsp:nvSpPr>
      <dsp:spPr>
        <a:xfrm>
          <a:off x="4974747" y="2460443"/>
          <a:ext cx="1924770" cy="458007"/>
        </a:xfrm>
        <a:custGeom>
          <a:avLst/>
          <a:gdLst/>
          <a:ahLst/>
          <a:cxnLst/>
          <a:rect l="0" t="0" r="0" b="0"/>
          <a:pathLst>
            <a:path>
              <a:moveTo>
                <a:pt x="0" y="0"/>
              </a:moveTo>
              <a:lnTo>
                <a:pt x="0" y="312119"/>
              </a:lnTo>
              <a:lnTo>
                <a:pt x="1924770" y="312119"/>
              </a:lnTo>
              <a:lnTo>
                <a:pt x="1924770" y="458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D2A4EA-85C2-294D-8DA1-4BAC833F8B5A}">
      <dsp:nvSpPr>
        <dsp:cNvPr id="0" name=""/>
        <dsp:cNvSpPr/>
      </dsp:nvSpPr>
      <dsp:spPr>
        <a:xfrm>
          <a:off x="4929027" y="2460443"/>
          <a:ext cx="91440" cy="458007"/>
        </a:xfrm>
        <a:custGeom>
          <a:avLst/>
          <a:gdLst/>
          <a:ahLst/>
          <a:cxnLst/>
          <a:rect l="0" t="0" r="0" b="0"/>
          <a:pathLst>
            <a:path>
              <a:moveTo>
                <a:pt x="45720" y="0"/>
              </a:moveTo>
              <a:lnTo>
                <a:pt x="45720" y="458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A0AAC-633E-A847-B1B3-0FE40224AA94}">
      <dsp:nvSpPr>
        <dsp:cNvPr id="0" name=""/>
        <dsp:cNvSpPr/>
      </dsp:nvSpPr>
      <dsp:spPr>
        <a:xfrm>
          <a:off x="3049976" y="2460443"/>
          <a:ext cx="1924770" cy="458007"/>
        </a:xfrm>
        <a:custGeom>
          <a:avLst/>
          <a:gdLst/>
          <a:ahLst/>
          <a:cxnLst/>
          <a:rect l="0" t="0" r="0" b="0"/>
          <a:pathLst>
            <a:path>
              <a:moveTo>
                <a:pt x="1924770" y="0"/>
              </a:moveTo>
              <a:lnTo>
                <a:pt x="1924770" y="312119"/>
              </a:lnTo>
              <a:lnTo>
                <a:pt x="0" y="312119"/>
              </a:lnTo>
              <a:lnTo>
                <a:pt x="0" y="458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133C5-10D0-2A49-B40C-5EACBCC389DB}">
      <dsp:nvSpPr>
        <dsp:cNvPr id="0" name=""/>
        <dsp:cNvSpPr/>
      </dsp:nvSpPr>
      <dsp:spPr>
        <a:xfrm>
          <a:off x="4974747" y="1002430"/>
          <a:ext cx="962385" cy="458007"/>
        </a:xfrm>
        <a:custGeom>
          <a:avLst/>
          <a:gdLst/>
          <a:ahLst/>
          <a:cxnLst/>
          <a:rect l="0" t="0" r="0" b="0"/>
          <a:pathLst>
            <a:path>
              <a:moveTo>
                <a:pt x="962385" y="0"/>
              </a:moveTo>
              <a:lnTo>
                <a:pt x="962385" y="312119"/>
              </a:lnTo>
              <a:lnTo>
                <a:pt x="0" y="312119"/>
              </a:lnTo>
              <a:lnTo>
                <a:pt x="0" y="4580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2B7F4B-7C91-6740-ACE5-2EC767D4452A}">
      <dsp:nvSpPr>
        <dsp:cNvPr id="0" name=""/>
        <dsp:cNvSpPr/>
      </dsp:nvSpPr>
      <dsp:spPr>
        <a:xfrm>
          <a:off x="4160051" y="2424"/>
          <a:ext cx="3554161"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AE84D4-A2BC-3342-8EEF-57DDF2A54F6D}">
      <dsp:nvSpPr>
        <dsp:cNvPr id="0" name=""/>
        <dsp:cNvSpPr/>
      </dsp:nvSpPr>
      <dsp:spPr>
        <a:xfrm>
          <a:off x="4335030" y="168654"/>
          <a:ext cx="3554161"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Vietnamese Citizens ( 96.6 Million)</a:t>
          </a:r>
        </a:p>
      </dsp:txBody>
      <dsp:txXfrm>
        <a:off x="4364319" y="197943"/>
        <a:ext cx="3495583" cy="941427"/>
      </dsp:txXfrm>
    </dsp:sp>
    <dsp:sp modelId="{54DA0806-A5FC-E644-ADAF-4CB1CF215C34}">
      <dsp:nvSpPr>
        <dsp:cNvPr id="0" name=""/>
        <dsp:cNvSpPr/>
      </dsp:nvSpPr>
      <dsp:spPr>
        <a:xfrm>
          <a:off x="4187341" y="1460438"/>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10234B-6A3C-BB42-981A-A3C6836C0037}">
      <dsp:nvSpPr>
        <dsp:cNvPr id="0" name=""/>
        <dsp:cNvSpPr/>
      </dsp:nvSpPr>
      <dsp:spPr>
        <a:xfrm>
          <a:off x="4362320" y="1626668"/>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Public Health Insurance covered (85.3% of the population)</a:t>
          </a:r>
        </a:p>
      </dsp:txBody>
      <dsp:txXfrm>
        <a:off x="4391609" y="1655957"/>
        <a:ext cx="1516234" cy="941427"/>
      </dsp:txXfrm>
    </dsp:sp>
    <dsp:sp modelId="{1289FA42-BCB7-7A44-9524-173FBA59006F}">
      <dsp:nvSpPr>
        <dsp:cNvPr id="0" name=""/>
        <dsp:cNvSpPr/>
      </dsp:nvSpPr>
      <dsp:spPr>
        <a:xfrm>
          <a:off x="2262570" y="2918451"/>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3CD90A-E2D2-B944-9281-9CDD956AE933}">
      <dsp:nvSpPr>
        <dsp:cNvPr id="0" name=""/>
        <dsp:cNvSpPr/>
      </dsp:nvSpPr>
      <dsp:spPr>
        <a:xfrm>
          <a:off x="2437549" y="3084681"/>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100 % treatment reimbursed</a:t>
          </a:r>
        </a:p>
      </dsp:txBody>
      <dsp:txXfrm>
        <a:off x="2466838" y="3113970"/>
        <a:ext cx="1516234" cy="941427"/>
      </dsp:txXfrm>
    </dsp:sp>
    <dsp:sp modelId="{53C84E08-F9B8-524F-8D2D-617BB7FCBC2D}">
      <dsp:nvSpPr>
        <dsp:cNvPr id="0" name=""/>
        <dsp:cNvSpPr/>
      </dsp:nvSpPr>
      <dsp:spPr>
        <a:xfrm>
          <a:off x="4187341" y="2918451"/>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0551C-94FC-0B4E-9D11-6126E272954B}">
      <dsp:nvSpPr>
        <dsp:cNvPr id="0" name=""/>
        <dsp:cNvSpPr/>
      </dsp:nvSpPr>
      <dsp:spPr>
        <a:xfrm>
          <a:off x="4362320" y="3084681"/>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95% treatment reimburse</a:t>
          </a:r>
        </a:p>
      </dsp:txBody>
      <dsp:txXfrm>
        <a:off x="4391609" y="3113970"/>
        <a:ext cx="1516234" cy="941427"/>
      </dsp:txXfrm>
    </dsp:sp>
    <dsp:sp modelId="{007959D0-8197-0A45-AC03-644E103B589B}">
      <dsp:nvSpPr>
        <dsp:cNvPr id="0" name=""/>
        <dsp:cNvSpPr/>
      </dsp:nvSpPr>
      <dsp:spPr>
        <a:xfrm>
          <a:off x="6112111" y="2918451"/>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58C960-CBC8-7E47-BEAA-BFD77411AD38}">
      <dsp:nvSpPr>
        <dsp:cNvPr id="0" name=""/>
        <dsp:cNvSpPr/>
      </dsp:nvSpPr>
      <dsp:spPr>
        <a:xfrm>
          <a:off x="6287090" y="3084681"/>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80% treatment reimbursed</a:t>
          </a:r>
        </a:p>
      </dsp:txBody>
      <dsp:txXfrm>
        <a:off x="6316379" y="3113970"/>
        <a:ext cx="1516234" cy="941427"/>
      </dsp:txXfrm>
    </dsp:sp>
    <dsp:sp modelId="{7F63ABC9-A911-7246-A58E-DCDC970D444D}">
      <dsp:nvSpPr>
        <dsp:cNvPr id="0" name=""/>
        <dsp:cNvSpPr/>
      </dsp:nvSpPr>
      <dsp:spPr>
        <a:xfrm>
          <a:off x="6112111" y="1460438"/>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A46B2-0916-6C41-B25F-1814BEFE9DAA}">
      <dsp:nvSpPr>
        <dsp:cNvPr id="0" name=""/>
        <dsp:cNvSpPr/>
      </dsp:nvSpPr>
      <dsp:spPr>
        <a:xfrm>
          <a:off x="6287090" y="1626668"/>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No health insurance covered (14.7%)</a:t>
          </a:r>
        </a:p>
      </dsp:txBody>
      <dsp:txXfrm>
        <a:off x="6316379" y="1655957"/>
        <a:ext cx="1516234" cy="9414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92904-DA09-EC4C-8673-FCDCC7FB4434}">
      <dsp:nvSpPr>
        <dsp:cNvPr id="0" name=""/>
        <dsp:cNvSpPr/>
      </dsp:nvSpPr>
      <dsp:spPr>
        <a:xfrm>
          <a:off x="5469584" y="1002430"/>
          <a:ext cx="962385" cy="458007"/>
        </a:xfrm>
        <a:custGeom>
          <a:avLst/>
          <a:gdLst/>
          <a:ahLst/>
          <a:cxnLst/>
          <a:rect l="0" t="0" r="0" b="0"/>
          <a:pathLst>
            <a:path>
              <a:moveTo>
                <a:pt x="0" y="0"/>
              </a:moveTo>
              <a:lnTo>
                <a:pt x="0" y="312119"/>
              </a:lnTo>
              <a:lnTo>
                <a:pt x="962385" y="312119"/>
              </a:lnTo>
              <a:lnTo>
                <a:pt x="962385" y="4580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D2A4EA-85C2-294D-8DA1-4BAC833F8B5A}">
      <dsp:nvSpPr>
        <dsp:cNvPr id="0" name=""/>
        <dsp:cNvSpPr/>
      </dsp:nvSpPr>
      <dsp:spPr>
        <a:xfrm>
          <a:off x="4106779" y="2460443"/>
          <a:ext cx="962385" cy="458007"/>
        </a:xfrm>
        <a:custGeom>
          <a:avLst/>
          <a:gdLst/>
          <a:ahLst/>
          <a:cxnLst/>
          <a:rect l="0" t="0" r="0" b="0"/>
          <a:pathLst>
            <a:path>
              <a:moveTo>
                <a:pt x="0" y="0"/>
              </a:moveTo>
              <a:lnTo>
                <a:pt x="0" y="312119"/>
              </a:lnTo>
              <a:lnTo>
                <a:pt x="962385" y="312119"/>
              </a:lnTo>
              <a:lnTo>
                <a:pt x="962385" y="458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A0AAC-633E-A847-B1B3-0FE40224AA94}">
      <dsp:nvSpPr>
        <dsp:cNvPr id="0" name=""/>
        <dsp:cNvSpPr/>
      </dsp:nvSpPr>
      <dsp:spPr>
        <a:xfrm>
          <a:off x="3144394" y="2460443"/>
          <a:ext cx="962385" cy="458007"/>
        </a:xfrm>
        <a:custGeom>
          <a:avLst/>
          <a:gdLst/>
          <a:ahLst/>
          <a:cxnLst/>
          <a:rect l="0" t="0" r="0" b="0"/>
          <a:pathLst>
            <a:path>
              <a:moveTo>
                <a:pt x="962385" y="0"/>
              </a:moveTo>
              <a:lnTo>
                <a:pt x="962385" y="312119"/>
              </a:lnTo>
              <a:lnTo>
                <a:pt x="0" y="312119"/>
              </a:lnTo>
              <a:lnTo>
                <a:pt x="0" y="45800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133C5-10D0-2A49-B40C-5EACBCC389DB}">
      <dsp:nvSpPr>
        <dsp:cNvPr id="0" name=""/>
        <dsp:cNvSpPr/>
      </dsp:nvSpPr>
      <dsp:spPr>
        <a:xfrm>
          <a:off x="4106779" y="1002430"/>
          <a:ext cx="1362804" cy="458007"/>
        </a:xfrm>
        <a:custGeom>
          <a:avLst/>
          <a:gdLst/>
          <a:ahLst/>
          <a:cxnLst/>
          <a:rect l="0" t="0" r="0" b="0"/>
          <a:pathLst>
            <a:path>
              <a:moveTo>
                <a:pt x="1362804" y="0"/>
              </a:moveTo>
              <a:lnTo>
                <a:pt x="1362804" y="312119"/>
              </a:lnTo>
              <a:lnTo>
                <a:pt x="0" y="312119"/>
              </a:lnTo>
              <a:lnTo>
                <a:pt x="0" y="4580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2B7F4B-7C91-6740-ACE5-2EC767D4452A}">
      <dsp:nvSpPr>
        <dsp:cNvPr id="0" name=""/>
        <dsp:cNvSpPr/>
      </dsp:nvSpPr>
      <dsp:spPr>
        <a:xfrm>
          <a:off x="4213309" y="2424"/>
          <a:ext cx="2512549"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AE84D4-A2BC-3342-8EEF-57DDF2A54F6D}">
      <dsp:nvSpPr>
        <dsp:cNvPr id="0" name=""/>
        <dsp:cNvSpPr/>
      </dsp:nvSpPr>
      <dsp:spPr>
        <a:xfrm>
          <a:off x="4388288" y="168654"/>
          <a:ext cx="2512549"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Reimbursement product appendix I in Circular 04/2017/BYT</a:t>
          </a:r>
        </a:p>
      </dsp:txBody>
      <dsp:txXfrm>
        <a:off x="4417577" y="197943"/>
        <a:ext cx="2453971" cy="941427"/>
      </dsp:txXfrm>
    </dsp:sp>
    <dsp:sp modelId="{54DA0806-A5FC-E644-ADAF-4CB1CF215C34}">
      <dsp:nvSpPr>
        <dsp:cNvPr id="0" name=""/>
        <dsp:cNvSpPr/>
      </dsp:nvSpPr>
      <dsp:spPr>
        <a:xfrm>
          <a:off x="3319373" y="1460438"/>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10234B-6A3C-BB42-981A-A3C6836C0037}">
      <dsp:nvSpPr>
        <dsp:cNvPr id="0" name=""/>
        <dsp:cNvSpPr/>
      </dsp:nvSpPr>
      <dsp:spPr>
        <a:xfrm>
          <a:off x="3494352" y="1626668"/>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Products that are not reimbursed individually</a:t>
          </a:r>
        </a:p>
      </dsp:txBody>
      <dsp:txXfrm>
        <a:off x="3523641" y="1655957"/>
        <a:ext cx="1516234" cy="941427"/>
      </dsp:txXfrm>
    </dsp:sp>
    <dsp:sp modelId="{1289FA42-BCB7-7A44-9524-173FBA59006F}">
      <dsp:nvSpPr>
        <dsp:cNvPr id="0" name=""/>
        <dsp:cNvSpPr/>
      </dsp:nvSpPr>
      <dsp:spPr>
        <a:xfrm>
          <a:off x="2356988" y="2918451"/>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3CD90A-E2D2-B944-9281-9CDD956AE933}">
      <dsp:nvSpPr>
        <dsp:cNvPr id="0" name=""/>
        <dsp:cNvSpPr/>
      </dsp:nvSpPr>
      <dsp:spPr>
        <a:xfrm>
          <a:off x="2531967" y="3084681"/>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Product included in the therapy/ service</a:t>
          </a:r>
        </a:p>
      </dsp:txBody>
      <dsp:txXfrm>
        <a:off x="2561256" y="3113970"/>
        <a:ext cx="1516234" cy="941427"/>
      </dsp:txXfrm>
    </dsp:sp>
    <dsp:sp modelId="{53C84E08-F9B8-524F-8D2D-617BB7FCBC2D}">
      <dsp:nvSpPr>
        <dsp:cNvPr id="0" name=""/>
        <dsp:cNvSpPr/>
      </dsp:nvSpPr>
      <dsp:spPr>
        <a:xfrm>
          <a:off x="4281758" y="2918451"/>
          <a:ext cx="1574812"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40551C-94FC-0B4E-9D11-6126E272954B}">
      <dsp:nvSpPr>
        <dsp:cNvPr id="0" name=""/>
        <dsp:cNvSpPr/>
      </dsp:nvSpPr>
      <dsp:spPr>
        <a:xfrm>
          <a:off x="4456738" y="3084681"/>
          <a:ext cx="1574812"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Packaged  reimbursement</a:t>
          </a:r>
        </a:p>
      </dsp:txBody>
      <dsp:txXfrm>
        <a:off x="4486027" y="3113970"/>
        <a:ext cx="1516234" cy="941427"/>
      </dsp:txXfrm>
    </dsp:sp>
    <dsp:sp modelId="{64FF5AB3-7353-5043-9631-40EC42CAAC2E}">
      <dsp:nvSpPr>
        <dsp:cNvPr id="0" name=""/>
        <dsp:cNvSpPr/>
      </dsp:nvSpPr>
      <dsp:spPr>
        <a:xfrm>
          <a:off x="5244144" y="1460438"/>
          <a:ext cx="2375651" cy="100000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FCAAD4-78D4-E74F-A2F7-0FDDE63BCCAB}">
      <dsp:nvSpPr>
        <dsp:cNvPr id="0" name=""/>
        <dsp:cNvSpPr/>
      </dsp:nvSpPr>
      <dsp:spPr>
        <a:xfrm>
          <a:off x="5419123" y="1626668"/>
          <a:ext cx="2375651" cy="100000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Products that are reimbursed individually</a:t>
          </a:r>
        </a:p>
      </dsp:txBody>
      <dsp:txXfrm>
        <a:off x="5448412" y="1655957"/>
        <a:ext cx="2317073" cy="94142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DC677-9718-4375-9E4D-057D17C43FED}" type="datetimeFigureOut">
              <a:rPr lang="en-US" smtClean="0"/>
              <a:t>8/31/23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5E26C-2BE1-421B-B97F-9CC4EB4179AA}" type="slidenum">
              <a:rPr lang="en-US" smtClean="0"/>
              <a:t>‹#›</a:t>
            </a:fld>
            <a:endParaRPr lang="en-US" dirty="0"/>
          </a:p>
        </p:txBody>
      </p:sp>
    </p:spTree>
    <p:extLst>
      <p:ext uri="{BB962C8B-B14F-4D97-AF65-F5344CB8AC3E}">
        <p14:creationId xmlns:p14="http://schemas.microsoft.com/office/powerpoint/2010/main" val="498796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CB5430-345F-9B4C-AD48-B1B2EF5955A0}" type="datetime1">
              <a:rPr lang="en-US" smtClean="0"/>
              <a:t>8/31/23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21030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6028B-7DAD-4841-A968-C50951ED92E3}" type="datetime1">
              <a:rPr lang="en-US" smtClean="0"/>
              <a:t>8/31/23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228470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54B8A4-9DA6-4A41-AA0D-2E7812DE71A0}" type="datetime1">
              <a:rPr lang="en-US" smtClean="0"/>
              <a:t>8/31/23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171516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E0BBE4-D7BF-5D4A-806C-6FBC8C1D962B}" type="datetime1">
              <a:rPr lang="en-US" smtClean="0"/>
              <a:t>8/31/23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388184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136BD9-62AD-7746-B8F6-9B1018DA21B1}" type="datetime1">
              <a:rPr lang="en-US" smtClean="0"/>
              <a:t>8/31/23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190804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49025F-FB01-7542-B75D-36ED18A76B6A}" type="datetime1">
              <a:rPr lang="en-US" smtClean="0"/>
              <a:t>8/31/23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274397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671E9-A755-A348-B38F-A25D417DD62E}" type="datetime1">
              <a:rPr lang="en-US" smtClean="0"/>
              <a:t>8/31/23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237108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21F56D-4D7E-A44B-9945-B804C67359DC}" type="datetime1">
              <a:rPr lang="en-US" smtClean="0"/>
              <a:t>8/31/23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146737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06E1B-6E8D-F04F-B629-DC50395BD0C8}" type="datetime1">
              <a:rPr lang="en-US" smtClean="0"/>
              <a:t>8/31/23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305130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81B33C-C780-2D4D-A11D-489343BA3276}" type="datetime1">
              <a:rPr lang="en-US" smtClean="0"/>
              <a:t>8/31/23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257902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F3393F-E8FE-0B40-A2FD-FC3AD5E7E764}" type="datetime1">
              <a:rPr lang="en-US" smtClean="0"/>
              <a:t>8/31/23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FD3060-AFA7-43C8-BC0C-FB1ECB86C25E}" type="slidenum">
              <a:rPr lang="en-US" smtClean="0"/>
              <a:t>‹#›</a:t>
            </a:fld>
            <a:endParaRPr lang="en-US" dirty="0"/>
          </a:p>
        </p:txBody>
      </p:sp>
    </p:spTree>
    <p:extLst>
      <p:ext uri="{BB962C8B-B14F-4D97-AF65-F5344CB8AC3E}">
        <p14:creationId xmlns:p14="http://schemas.microsoft.com/office/powerpoint/2010/main" val="406500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0622B-27BC-2C49-B2AD-5B6F4FA84C28}" type="datetime1">
              <a:rPr lang="en-US" smtClean="0"/>
              <a:t>8/31/23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D3060-AFA7-43C8-BC0C-FB1ECB86C25E}" type="slidenum">
              <a:rPr lang="en-US" smtClean="0"/>
              <a:t>‹#›</a:t>
            </a:fld>
            <a:endParaRPr lang="en-US" dirty="0"/>
          </a:p>
        </p:txBody>
      </p:sp>
    </p:spTree>
    <p:extLst>
      <p:ext uri="{BB962C8B-B14F-4D97-AF65-F5344CB8AC3E}">
        <p14:creationId xmlns:p14="http://schemas.microsoft.com/office/powerpoint/2010/main" val="30222295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E0A25-3F85-0940-B170-57842F48E86B}"/>
              </a:ext>
            </a:extLst>
          </p:cNvPr>
          <p:cNvSpPr>
            <a:spLocks noGrp="1"/>
          </p:cNvSpPr>
          <p:nvPr>
            <p:ph type="ctrTitle"/>
          </p:nvPr>
        </p:nvSpPr>
        <p:spPr/>
        <p:txBody>
          <a:bodyPr/>
          <a:lstStyle/>
          <a:p>
            <a:r>
              <a:rPr lang="en-US"/>
              <a:t>Vietnam Medical Device </a:t>
            </a:r>
            <a:r>
              <a:rPr lang="en-US" dirty="0"/>
              <a:t>Reimbursement Report </a:t>
            </a:r>
          </a:p>
        </p:txBody>
      </p:sp>
      <p:sp>
        <p:nvSpPr>
          <p:cNvPr id="3" name="Subtitle 2">
            <a:extLst>
              <a:ext uri="{FF2B5EF4-FFF2-40B4-BE49-F238E27FC236}">
                <a16:creationId xmlns:a16="http://schemas.microsoft.com/office/drawing/2014/main" id="{76F38655-CBE8-C147-B253-DE87560135AB}"/>
              </a:ext>
            </a:extLst>
          </p:cNvPr>
          <p:cNvSpPr>
            <a:spLocks noGrp="1"/>
          </p:cNvSpPr>
          <p:nvPr>
            <p:ph type="subTitle" idx="1"/>
          </p:nvPr>
        </p:nvSpPr>
        <p:spPr/>
        <p:txBody>
          <a:bodyPr/>
          <a:lstStyle/>
          <a:p>
            <a:r>
              <a:rPr lang="en-US" dirty="0"/>
              <a:t>Prepared by Pacific Bridge Medical </a:t>
            </a:r>
          </a:p>
        </p:txBody>
      </p:sp>
      <p:cxnSp>
        <p:nvCxnSpPr>
          <p:cNvPr id="5" name="Straight Connector 4">
            <a:extLst>
              <a:ext uri="{FF2B5EF4-FFF2-40B4-BE49-F238E27FC236}">
                <a16:creationId xmlns:a16="http://schemas.microsoft.com/office/drawing/2014/main" id="{6BCF272F-3CE5-5448-9B38-80FCEDC8AD29}"/>
              </a:ext>
            </a:extLst>
          </p:cNvPr>
          <p:cNvCxnSpPr/>
          <p:nvPr/>
        </p:nvCxnSpPr>
        <p:spPr>
          <a:xfrm>
            <a:off x="1723870" y="702638"/>
            <a:ext cx="0" cy="5171607"/>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6" name="Slide Number Placeholder 5">
            <a:extLst>
              <a:ext uri="{FF2B5EF4-FFF2-40B4-BE49-F238E27FC236}">
                <a16:creationId xmlns:a16="http://schemas.microsoft.com/office/drawing/2014/main" id="{2C412DE0-67F2-CC49-83FD-F8A1FACDF8DF}"/>
              </a:ext>
            </a:extLst>
          </p:cNvPr>
          <p:cNvSpPr>
            <a:spLocks noGrp="1"/>
          </p:cNvSpPr>
          <p:nvPr>
            <p:ph type="sldNum" sz="quarter" idx="12"/>
          </p:nvPr>
        </p:nvSpPr>
        <p:spPr>
          <a:xfrm>
            <a:off x="9120266" y="6296389"/>
            <a:ext cx="2743200" cy="365125"/>
          </a:xfrm>
        </p:spPr>
        <p:txBody>
          <a:bodyPr/>
          <a:lstStyle/>
          <a:p>
            <a:fld id="{3AFD3060-AFA7-43C8-BC0C-FB1ECB86C25E}" type="slidenum">
              <a:rPr lang="en-US" sz="1400" b="1" smtClean="0"/>
              <a:t>1</a:t>
            </a:fld>
            <a:endParaRPr lang="en-US" sz="1400" b="1" dirty="0"/>
          </a:p>
        </p:txBody>
      </p:sp>
    </p:spTree>
    <p:extLst>
      <p:ext uri="{BB962C8B-B14F-4D97-AF65-F5344CB8AC3E}">
        <p14:creationId xmlns:p14="http://schemas.microsoft.com/office/powerpoint/2010/main" val="79242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5279467" y="1579304"/>
            <a:ext cx="2549841" cy="1062921"/>
          </a:xfrm>
          <a:prstGeom prst="rect">
            <a:avLst/>
          </a:prstGeom>
        </p:spPr>
        <p:txBody>
          <a:bodyPr vert="horz" wrap="square" lIns="0" tIns="10860" rIns="0" bIns="0" rtlCol="0">
            <a:spAutoFit/>
          </a:bodyPr>
          <a:lstStyle/>
          <a:p>
            <a:pPr marL="298450" indent="-285750">
              <a:lnSpc>
                <a:spcPts val="2130"/>
              </a:lnSpc>
              <a:spcBef>
                <a:spcPts val="100"/>
              </a:spcBef>
              <a:buFont typeface="Arial"/>
              <a:buChar char="•"/>
              <a:tabLst>
                <a:tab pos="297815" algn="l"/>
                <a:tab pos="298450" algn="l"/>
              </a:tabLst>
            </a:pPr>
            <a:r>
              <a:rPr lang="en-US" sz="1400" spc="-5" dirty="0">
                <a:latin typeface="Times New Roman"/>
                <a:cs typeface="Times New Roman"/>
              </a:rPr>
              <a:t>National General</a:t>
            </a:r>
            <a:r>
              <a:rPr lang="en-US" sz="1400" spc="-35" dirty="0">
                <a:latin typeface="Times New Roman"/>
                <a:cs typeface="Times New Roman"/>
              </a:rPr>
              <a:t> </a:t>
            </a:r>
            <a:r>
              <a:rPr lang="en-US" sz="1400" spc="-5" dirty="0">
                <a:latin typeface="Times New Roman"/>
                <a:cs typeface="Times New Roman"/>
              </a:rPr>
              <a:t>Hospital</a:t>
            </a:r>
            <a:endParaRPr lang="en-US" sz="1400" dirty="0">
              <a:latin typeface="Times New Roman"/>
              <a:cs typeface="Times New Roman"/>
            </a:endParaRPr>
          </a:p>
          <a:p>
            <a:pPr marL="298450" indent="-285750">
              <a:lnSpc>
                <a:spcPts val="2130"/>
              </a:lnSpc>
              <a:buFont typeface="Arial"/>
              <a:buChar char="•"/>
              <a:tabLst>
                <a:tab pos="297815" algn="l"/>
                <a:tab pos="298450" algn="l"/>
              </a:tabLst>
            </a:pPr>
            <a:r>
              <a:rPr lang="en-US" sz="1400" spc="-5" dirty="0">
                <a:latin typeface="Times New Roman"/>
                <a:cs typeface="Times New Roman"/>
              </a:rPr>
              <a:t>Specialty Hospitals</a:t>
            </a:r>
            <a:endParaRPr lang="en-US" sz="1400" dirty="0">
              <a:latin typeface="Times New Roman"/>
              <a:cs typeface="Times New Roman"/>
            </a:endParaRPr>
          </a:p>
          <a:p>
            <a:pPr marL="298450" indent="-285750">
              <a:lnSpc>
                <a:spcPts val="2130"/>
              </a:lnSpc>
              <a:spcBef>
                <a:spcPts val="40"/>
              </a:spcBef>
              <a:buFont typeface="Arial"/>
              <a:buChar char="•"/>
              <a:tabLst>
                <a:tab pos="297815" algn="l"/>
                <a:tab pos="298450" algn="l"/>
              </a:tabLst>
            </a:pPr>
            <a:r>
              <a:rPr lang="en-US" sz="1400" spc="-5" dirty="0">
                <a:latin typeface="Times New Roman"/>
                <a:cs typeface="Times New Roman"/>
              </a:rPr>
              <a:t>Research Institutes</a:t>
            </a:r>
            <a:endParaRPr lang="en-US" sz="1400" dirty="0">
              <a:latin typeface="Times New Roman"/>
              <a:cs typeface="Times New Roman"/>
            </a:endParaRPr>
          </a:p>
          <a:p>
            <a:pPr marL="298450" indent="-285750">
              <a:lnSpc>
                <a:spcPts val="2130"/>
              </a:lnSpc>
              <a:buFont typeface="Arial"/>
              <a:buChar char="•"/>
              <a:tabLst>
                <a:tab pos="297815" algn="l"/>
                <a:tab pos="298450" algn="l"/>
              </a:tabLst>
            </a:pPr>
            <a:r>
              <a:rPr lang="en-US" sz="1400" spc="-5" dirty="0">
                <a:latin typeface="Times New Roman"/>
                <a:cs typeface="Times New Roman"/>
              </a:rPr>
              <a:t>Medical</a:t>
            </a:r>
            <a:r>
              <a:rPr lang="en-US" sz="1400" spc="-15" dirty="0">
                <a:latin typeface="Times New Roman"/>
                <a:cs typeface="Times New Roman"/>
              </a:rPr>
              <a:t> </a:t>
            </a:r>
            <a:r>
              <a:rPr lang="en-US" sz="1400" spc="-5" dirty="0">
                <a:latin typeface="Times New Roman"/>
                <a:cs typeface="Times New Roman"/>
              </a:rPr>
              <a:t>Universities</a:t>
            </a:r>
            <a:endParaRPr lang="en-US" sz="1400" dirty="0">
              <a:latin typeface="Times New Roman"/>
              <a:cs typeface="Times New Roman"/>
            </a:endParaRPr>
          </a:p>
        </p:txBody>
      </p:sp>
      <p:sp>
        <p:nvSpPr>
          <p:cNvPr id="11" name="object 11"/>
          <p:cNvSpPr txBox="1"/>
          <p:nvPr/>
        </p:nvSpPr>
        <p:spPr>
          <a:xfrm>
            <a:off x="5009126" y="2889210"/>
            <a:ext cx="2418193" cy="1034323"/>
          </a:xfrm>
          <a:prstGeom prst="rect">
            <a:avLst/>
          </a:prstGeom>
        </p:spPr>
        <p:txBody>
          <a:bodyPr vert="horz" wrap="square" lIns="0" tIns="10860" rIns="0" bIns="0" rtlCol="0">
            <a:spAutoFit/>
          </a:bodyPr>
          <a:lstStyle/>
          <a:p>
            <a:pPr marL="298450" indent="-285750">
              <a:lnSpc>
                <a:spcPts val="2130"/>
              </a:lnSpc>
              <a:spcBef>
                <a:spcPts val="100"/>
              </a:spcBef>
              <a:buFont typeface="Arial"/>
              <a:buChar char="•"/>
              <a:tabLst>
                <a:tab pos="297815" algn="l"/>
                <a:tab pos="298450" algn="l"/>
              </a:tabLst>
            </a:pPr>
            <a:r>
              <a:rPr lang="en-US" sz="1400" spc="-25" dirty="0">
                <a:latin typeface="Times New Roman"/>
                <a:cs typeface="Times New Roman"/>
              </a:rPr>
              <a:t>Average </a:t>
            </a:r>
            <a:r>
              <a:rPr lang="en-US" sz="1400" dirty="0">
                <a:latin typeface="Times New Roman"/>
                <a:cs typeface="Times New Roman"/>
              </a:rPr>
              <a:t>Population:</a:t>
            </a:r>
            <a:r>
              <a:rPr lang="en-US" sz="1400" spc="-25" dirty="0">
                <a:latin typeface="Times New Roman"/>
                <a:cs typeface="Times New Roman"/>
              </a:rPr>
              <a:t> </a:t>
            </a:r>
            <a:r>
              <a:rPr lang="en-US" sz="1400" spc="-5" dirty="0">
                <a:latin typeface="Times New Roman"/>
                <a:cs typeface="Times New Roman"/>
              </a:rPr>
              <a:t>1-2 Million</a:t>
            </a:r>
            <a:endParaRPr lang="en-US" sz="1400" dirty="0">
              <a:latin typeface="Times New Roman"/>
              <a:cs typeface="Times New Roman"/>
            </a:endParaRPr>
          </a:p>
          <a:p>
            <a:pPr marL="298450" indent="-285750">
              <a:lnSpc>
                <a:spcPts val="2130"/>
              </a:lnSpc>
              <a:buFont typeface="Arial"/>
              <a:buChar char="•"/>
              <a:tabLst>
                <a:tab pos="297815" algn="l"/>
                <a:tab pos="298450" algn="l"/>
              </a:tabLst>
            </a:pPr>
            <a:r>
              <a:rPr lang="en-US" sz="1400" spc="-5" dirty="0">
                <a:latin typeface="Times New Roman"/>
                <a:cs typeface="Times New Roman"/>
              </a:rPr>
              <a:t>General</a:t>
            </a:r>
            <a:r>
              <a:rPr lang="en-US" sz="1400" spc="-15" dirty="0">
                <a:latin typeface="Times New Roman"/>
                <a:cs typeface="Times New Roman"/>
              </a:rPr>
              <a:t> </a:t>
            </a:r>
            <a:r>
              <a:rPr lang="en-US" sz="1400" spc="-5" dirty="0">
                <a:latin typeface="Times New Roman"/>
                <a:cs typeface="Times New Roman"/>
              </a:rPr>
              <a:t>Hospitals</a:t>
            </a:r>
            <a:endParaRPr lang="en-US" sz="1400" dirty="0">
              <a:latin typeface="Times New Roman"/>
              <a:cs typeface="Times New Roman"/>
            </a:endParaRPr>
          </a:p>
          <a:p>
            <a:pPr marL="298450" indent="-285750">
              <a:spcBef>
                <a:spcPts val="40"/>
              </a:spcBef>
              <a:buFont typeface="Arial"/>
              <a:buChar char="•"/>
              <a:tabLst>
                <a:tab pos="297815" algn="l"/>
                <a:tab pos="298450" algn="l"/>
              </a:tabLst>
            </a:pPr>
            <a:r>
              <a:rPr lang="en-US" sz="1400" spc="-5" dirty="0">
                <a:latin typeface="Times New Roman"/>
                <a:cs typeface="Times New Roman"/>
              </a:rPr>
              <a:t>Medical</a:t>
            </a:r>
            <a:r>
              <a:rPr lang="en-US" sz="1400" spc="-15" dirty="0">
                <a:latin typeface="Times New Roman"/>
                <a:cs typeface="Times New Roman"/>
              </a:rPr>
              <a:t> </a:t>
            </a:r>
            <a:r>
              <a:rPr lang="en-US" sz="1400" spc="-5" dirty="0">
                <a:latin typeface="Times New Roman"/>
                <a:cs typeface="Times New Roman"/>
              </a:rPr>
              <a:t>colleges</a:t>
            </a:r>
            <a:endParaRPr lang="en-US" sz="1400" dirty="0">
              <a:latin typeface="Times New Roman"/>
              <a:cs typeface="Times New Roman"/>
            </a:endParaRPr>
          </a:p>
        </p:txBody>
      </p:sp>
      <p:sp>
        <p:nvSpPr>
          <p:cNvPr id="12" name="object 12"/>
          <p:cNvSpPr txBox="1"/>
          <p:nvPr/>
        </p:nvSpPr>
        <p:spPr>
          <a:xfrm>
            <a:off x="6036581" y="4344820"/>
            <a:ext cx="3808225" cy="530339"/>
          </a:xfrm>
          <a:prstGeom prst="rect">
            <a:avLst/>
          </a:prstGeom>
        </p:spPr>
        <p:txBody>
          <a:bodyPr vert="horz" wrap="square" lIns="0" tIns="10860" rIns="0" bIns="0" rtlCol="0">
            <a:spAutoFit/>
          </a:bodyPr>
          <a:lstStyle/>
          <a:p>
            <a:pPr marL="298450" indent="-285750">
              <a:lnSpc>
                <a:spcPts val="2130"/>
              </a:lnSpc>
              <a:spcBef>
                <a:spcPts val="100"/>
              </a:spcBef>
              <a:buFont typeface="Arial"/>
              <a:buChar char="•"/>
              <a:tabLst>
                <a:tab pos="297815" algn="l"/>
                <a:tab pos="298450" algn="l"/>
              </a:tabLst>
            </a:pPr>
            <a:r>
              <a:rPr lang="en-US" sz="1400" dirty="0">
                <a:latin typeface="Times New Roman"/>
                <a:cs typeface="Times New Roman"/>
              </a:rPr>
              <a:t>Average Population: 0. - 0.2 million </a:t>
            </a:r>
          </a:p>
          <a:p>
            <a:pPr marL="298450" indent="-285750">
              <a:lnSpc>
                <a:spcPts val="2130"/>
              </a:lnSpc>
              <a:buFont typeface="Arial"/>
              <a:buChar char="•"/>
              <a:tabLst>
                <a:tab pos="297815" algn="l"/>
                <a:tab pos="298450" algn="l"/>
              </a:tabLst>
            </a:pPr>
            <a:r>
              <a:rPr lang="en-US" sz="1400" dirty="0">
                <a:latin typeface="Times New Roman"/>
                <a:cs typeface="Times New Roman"/>
              </a:rPr>
              <a:t>District Hospitals/ Centers</a:t>
            </a:r>
          </a:p>
        </p:txBody>
      </p:sp>
      <p:sp>
        <p:nvSpPr>
          <p:cNvPr id="13" name="object 13"/>
          <p:cNvSpPr txBox="1"/>
          <p:nvPr/>
        </p:nvSpPr>
        <p:spPr>
          <a:xfrm>
            <a:off x="6315366" y="5489308"/>
            <a:ext cx="3529439" cy="793681"/>
          </a:xfrm>
          <a:prstGeom prst="rect">
            <a:avLst/>
          </a:prstGeom>
        </p:spPr>
        <p:txBody>
          <a:bodyPr vert="horz" wrap="square" lIns="0" tIns="10860" rIns="0" bIns="0" rtlCol="0">
            <a:spAutoFit/>
          </a:bodyPr>
          <a:lstStyle/>
          <a:p>
            <a:pPr marL="298450" indent="-285750">
              <a:lnSpc>
                <a:spcPts val="2130"/>
              </a:lnSpc>
              <a:spcBef>
                <a:spcPts val="100"/>
              </a:spcBef>
              <a:buFont typeface="Arial"/>
              <a:buChar char="•"/>
              <a:tabLst>
                <a:tab pos="297815" algn="l"/>
                <a:tab pos="298450" algn="l"/>
              </a:tabLst>
            </a:pPr>
            <a:r>
              <a:rPr lang="en-US" sz="1400" dirty="0">
                <a:latin typeface="Times New Roman"/>
                <a:cs typeface="Times New Roman"/>
              </a:rPr>
              <a:t>Average Population : 0.005-0.01 million</a:t>
            </a:r>
          </a:p>
          <a:p>
            <a:pPr marL="298450" indent="-285750">
              <a:lnSpc>
                <a:spcPts val="2130"/>
              </a:lnSpc>
              <a:buFont typeface="Arial"/>
              <a:buChar char="•"/>
              <a:tabLst>
                <a:tab pos="297815" algn="l"/>
                <a:tab pos="298450" algn="l"/>
              </a:tabLst>
            </a:pPr>
            <a:r>
              <a:rPr lang="en-US" sz="1400" dirty="0">
                <a:latin typeface="Times New Roman"/>
                <a:cs typeface="Times New Roman"/>
              </a:rPr>
              <a:t>Commune Health Centers</a:t>
            </a:r>
          </a:p>
          <a:p>
            <a:pPr marL="298450" indent="-285750">
              <a:lnSpc>
                <a:spcPts val="2130"/>
              </a:lnSpc>
              <a:spcBef>
                <a:spcPts val="40"/>
              </a:spcBef>
              <a:buFont typeface="Arial"/>
              <a:buChar char="•"/>
              <a:tabLst>
                <a:tab pos="297815" algn="l"/>
                <a:tab pos="298450" algn="l"/>
              </a:tabLst>
            </a:pPr>
            <a:r>
              <a:rPr lang="en-US" sz="1400" dirty="0">
                <a:latin typeface="Times New Roman"/>
                <a:cs typeface="Times New Roman"/>
              </a:rPr>
              <a:t>Village Health Workers</a:t>
            </a:r>
          </a:p>
        </p:txBody>
      </p:sp>
      <p:sp>
        <p:nvSpPr>
          <p:cNvPr id="14" name="object 14"/>
          <p:cNvSpPr/>
          <p:nvPr/>
        </p:nvSpPr>
        <p:spPr>
          <a:xfrm>
            <a:off x="2469976" y="2700049"/>
            <a:ext cx="7374831" cy="270114"/>
          </a:xfrm>
          <a:prstGeom prst="rect">
            <a:avLst/>
          </a:prstGeom>
          <a:blipFill>
            <a:blip r:embed="rId2" cstate="print"/>
            <a:stretch>
              <a:fillRect/>
            </a:stretch>
          </a:blipFill>
        </p:spPr>
        <p:txBody>
          <a:bodyPr wrap="square" lIns="0" tIns="0" rIns="0" bIns="0" rtlCol="0"/>
          <a:lstStyle/>
          <a:p>
            <a:endParaRPr sz="2394" dirty="0"/>
          </a:p>
        </p:txBody>
      </p:sp>
      <p:sp>
        <p:nvSpPr>
          <p:cNvPr id="15" name="object 15"/>
          <p:cNvSpPr/>
          <p:nvPr/>
        </p:nvSpPr>
        <p:spPr>
          <a:xfrm>
            <a:off x="2585859" y="2726718"/>
            <a:ext cx="7143071" cy="15204"/>
          </a:xfrm>
          <a:custGeom>
            <a:avLst/>
            <a:gdLst/>
            <a:ahLst/>
            <a:cxnLst/>
            <a:rect l="l" t="t" r="r" b="b"/>
            <a:pathLst>
              <a:path w="8353425" h="17779">
                <a:moveTo>
                  <a:pt x="0" y="0"/>
                </a:moveTo>
                <a:lnTo>
                  <a:pt x="8352923" y="17610"/>
                </a:lnTo>
              </a:path>
            </a:pathLst>
          </a:custGeom>
          <a:ln w="25399">
            <a:solidFill>
              <a:srgbClr val="919191"/>
            </a:solidFill>
          </a:ln>
        </p:spPr>
        <p:txBody>
          <a:bodyPr wrap="square" lIns="0" tIns="0" rIns="0" bIns="0" rtlCol="0"/>
          <a:lstStyle/>
          <a:p>
            <a:endParaRPr sz="2394" dirty="0"/>
          </a:p>
        </p:txBody>
      </p:sp>
      <p:sp>
        <p:nvSpPr>
          <p:cNvPr id="16" name="object 16"/>
          <p:cNvSpPr txBox="1"/>
          <p:nvPr/>
        </p:nvSpPr>
        <p:spPr>
          <a:xfrm>
            <a:off x="7667645" y="1579303"/>
            <a:ext cx="2020335" cy="1068948"/>
          </a:xfrm>
          <a:prstGeom prst="rect">
            <a:avLst/>
          </a:prstGeom>
        </p:spPr>
        <p:txBody>
          <a:bodyPr vert="horz" wrap="square" lIns="0" tIns="10860" rIns="0" bIns="0" rtlCol="0">
            <a:spAutoFit/>
          </a:bodyPr>
          <a:lstStyle/>
          <a:p>
            <a:pPr marL="298450" indent="-285750">
              <a:lnSpc>
                <a:spcPts val="2130"/>
              </a:lnSpc>
              <a:spcBef>
                <a:spcPts val="100"/>
              </a:spcBef>
              <a:buFont typeface="Arial"/>
              <a:buChar char="•"/>
              <a:tabLst>
                <a:tab pos="297815" algn="l"/>
                <a:tab pos="298450" algn="l"/>
              </a:tabLst>
            </a:pPr>
            <a:r>
              <a:rPr lang="en-US" sz="1400" spc="-5" dirty="0">
                <a:latin typeface="Times New Roman"/>
                <a:cs typeface="Times New Roman"/>
              </a:rPr>
              <a:t>Military</a:t>
            </a:r>
          </a:p>
          <a:p>
            <a:pPr marL="298450" indent="-285750">
              <a:lnSpc>
                <a:spcPts val="2130"/>
              </a:lnSpc>
              <a:buFont typeface="Arial"/>
              <a:buChar char="•"/>
              <a:tabLst>
                <a:tab pos="297815" algn="l"/>
                <a:tab pos="298450" algn="l"/>
              </a:tabLst>
            </a:pPr>
            <a:r>
              <a:rPr lang="en-US" sz="1400" spc="-5" dirty="0">
                <a:latin typeface="Times New Roman"/>
                <a:cs typeface="Times New Roman"/>
              </a:rPr>
              <a:t>Police</a:t>
            </a:r>
          </a:p>
          <a:p>
            <a:pPr marL="298450" indent="-285750">
              <a:lnSpc>
                <a:spcPts val="2130"/>
              </a:lnSpc>
              <a:spcBef>
                <a:spcPts val="40"/>
              </a:spcBef>
              <a:buFont typeface="Arial"/>
              <a:buChar char="•"/>
              <a:tabLst>
                <a:tab pos="297815" algn="l"/>
                <a:tab pos="298450" algn="l"/>
              </a:tabLst>
            </a:pPr>
            <a:r>
              <a:rPr lang="en-US" sz="1400" spc="-5" dirty="0">
                <a:latin typeface="Times New Roman"/>
                <a:cs typeface="Times New Roman"/>
              </a:rPr>
              <a:t>Transport</a:t>
            </a:r>
          </a:p>
          <a:p>
            <a:pPr marL="298450" indent="-285750">
              <a:lnSpc>
                <a:spcPts val="2130"/>
              </a:lnSpc>
              <a:buFont typeface="Arial"/>
              <a:buChar char="•"/>
              <a:tabLst>
                <a:tab pos="297815" algn="l"/>
                <a:tab pos="298450" algn="l"/>
              </a:tabLst>
            </a:pPr>
            <a:r>
              <a:rPr lang="en-US" sz="1400" spc="-5" dirty="0">
                <a:latin typeface="Times New Roman"/>
                <a:cs typeface="Times New Roman"/>
              </a:rPr>
              <a:t>Post Office</a:t>
            </a:r>
          </a:p>
        </p:txBody>
      </p:sp>
      <p:sp>
        <p:nvSpPr>
          <p:cNvPr id="18" name="object 18"/>
          <p:cNvSpPr txBox="1"/>
          <p:nvPr/>
        </p:nvSpPr>
        <p:spPr>
          <a:xfrm>
            <a:off x="7900327" y="3077248"/>
            <a:ext cx="2035459" cy="700899"/>
          </a:xfrm>
          <a:prstGeom prst="rect">
            <a:avLst/>
          </a:prstGeom>
        </p:spPr>
        <p:txBody>
          <a:bodyPr vert="horz" wrap="square" lIns="0" tIns="10860" rIns="0" bIns="0" rtlCol="0">
            <a:spAutoFit/>
          </a:bodyPr>
          <a:lstStyle/>
          <a:p>
            <a:pPr marL="12700">
              <a:spcBef>
                <a:spcPts val="100"/>
              </a:spcBef>
            </a:pPr>
            <a:r>
              <a:rPr lang="en-US" sz="1400" spc="-5" dirty="0">
                <a:latin typeface="Times New Roman"/>
                <a:cs typeface="Times New Roman"/>
              </a:rPr>
              <a:t>Private</a:t>
            </a:r>
            <a:r>
              <a:rPr lang="en-US" sz="1600" spc="-50" dirty="0">
                <a:latin typeface="Times New Roman"/>
                <a:cs typeface="Times New Roman"/>
              </a:rPr>
              <a:t> </a:t>
            </a:r>
            <a:r>
              <a:rPr lang="en-US" sz="1600" spc="-5" dirty="0">
                <a:latin typeface="Times New Roman"/>
                <a:cs typeface="Times New Roman"/>
              </a:rPr>
              <a:t>Sectors:</a:t>
            </a:r>
          </a:p>
          <a:p>
            <a:pPr marL="298450" indent="-285750">
              <a:spcBef>
                <a:spcPts val="100"/>
              </a:spcBef>
              <a:buFont typeface="Arial"/>
              <a:buChar char="•"/>
              <a:tabLst>
                <a:tab pos="297815" algn="l"/>
                <a:tab pos="298450" algn="l"/>
              </a:tabLst>
            </a:pPr>
            <a:r>
              <a:rPr lang="en-US" sz="1400" spc="-5" dirty="0">
                <a:latin typeface="Times New Roman"/>
                <a:cs typeface="Times New Roman"/>
              </a:rPr>
              <a:t>183 Hospitals</a:t>
            </a:r>
          </a:p>
          <a:p>
            <a:pPr marL="298450" indent="-285750">
              <a:spcBef>
                <a:spcPts val="40"/>
              </a:spcBef>
              <a:buFont typeface="Arial"/>
              <a:buChar char="•"/>
              <a:tabLst>
                <a:tab pos="297815" algn="l"/>
                <a:tab pos="298450" algn="l"/>
              </a:tabLst>
            </a:pPr>
            <a:r>
              <a:rPr lang="en-US" sz="1400" spc="-5" dirty="0">
                <a:latin typeface="Times New Roman"/>
                <a:cs typeface="Times New Roman"/>
              </a:rPr>
              <a:t>Over 35 clinics</a:t>
            </a:r>
          </a:p>
        </p:txBody>
      </p:sp>
      <p:sp>
        <p:nvSpPr>
          <p:cNvPr id="19" name="object 19"/>
          <p:cNvSpPr/>
          <p:nvPr/>
        </p:nvSpPr>
        <p:spPr>
          <a:xfrm>
            <a:off x="2530808" y="3907142"/>
            <a:ext cx="7374831" cy="270114"/>
          </a:xfrm>
          <a:prstGeom prst="rect">
            <a:avLst/>
          </a:prstGeom>
          <a:blipFill>
            <a:blip r:embed="rId3" cstate="print"/>
            <a:stretch>
              <a:fillRect/>
            </a:stretch>
          </a:blipFill>
        </p:spPr>
        <p:txBody>
          <a:bodyPr wrap="square" lIns="0" tIns="0" rIns="0" bIns="0" rtlCol="0"/>
          <a:lstStyle/>
          <a:p>
            <a:endParaRPr sz="2394" dirty="0"/>
          </a:p>
        </p:txBody>
      </p:sp>
      <p:sp>
        <p:nvSpPr>
          <p:cNvPr id="20" name="object 20"/>
          <p:cNvSpPr/>
          <p:nvPr/>
        </p:nvSpPr>
        <p:spPr>
          <a:xfrm>
            <a:off x="2585859" y="3977028"/>
            <a:ext cx="7143071" cy="15204"/>
          </a:xfrm>
          <a:custGeom>
            <a:avLst/>
            <a:gdLst/>
            <a:ahLst/>
            <a:cxnLst/>
            <a:rect l="l" t="t" r="r" b="b"/>
            <a:pathLst>
              <a:path w="8353425" h="17779">
                <a:moveTo>
                  <a:pt x="0" y="0"/>
                </a:moveTo>
                <a:lnTo>
                  <a:pt x="8352923" y="17609"/>
                </a:lnTo>
              </a:path>
            </a:pathLst>
          </a:custGeom>
          <a:ln w="25399">
            <a:solidFill>
              <a:srgbClr val="919191"/>
            </a:solidFill>
          </a:ln>
        </p:spPr>
        <p:txBody>
          <a:bodyPr wrap="square" lIns="0" tIns="0" rIns="0" bIns="0" rtlCol="0"/>
          <a:lstStyle/>
          <a:p>
            <a:endParaRPr sz="2394" dirty="0"/>
          </a:p>
        </p:txBody>
      </p:sp>
      <p:sp>
        <p:nvSpPr>
          <p:cNvPr id="21" name="object 21"/>
          <p:cNvSpPr/>
          <p:nvPr/>
        </p:nvSpPr>
        <p:spPr>
          <a:xfrm>
            <a:off x="2530808" y="5051629"/>
            <a:ext cx="7374831" cy="270114"/>
          </a:xfrm>
          <a:prstGeom prst="rect">
            <a:avLst/>
          </a:prstGeom>
          <a:blipFill>
            <a:blip r:embed="rId4" cstate="print"/>
            <a:stretch>
              <a:fillRect/>
            </a:stretch>
          </a:blipFill>
        </p:spPr>
        <p:txBody>
          <a:bodyPr wrap="square" lIns="0" tIns="0" rIns="0" bIns="0" rtlCol="0"/>
          <a:lstStyle/>
          <a:p>
            <a:endParaRPr sz="2394" dirty="0"/>
          </a:p>
        </p:txBody>
      </p:sp>
      <p:sp>
        <p:nvSpPr>
          <p:cNvPr id="22" name="object 22"/>
          <p:cNvSpPr/>
          <p:nvPr/>
        </p:nvSpPr>
        <p:spPr>
          <a:xfrm>
            <a:off x="2560033" y="5219193"/>
            <a:ext cx="7143071" cy="15204"/>
          </a:xfrm>
          <a:custGeom>
            <a:avLst/>
            <a:gdLst/>
            <a:ahLst/>
            <a:cxnLst/>
            <a:rect l="l" t="t" r="r" b="b"/>
            <a:pathLst>
              <a:path w="8353425" h="17779">
                <a:moveTo>
                  <a:pt x="0" y="0"/>
                </a:moveTo>
                <a:lnTo>
                  <a:pt x="8352923" y="17609"/>
                </a:lnTo>
              </a:path>
            </a:pathLst>
          </a:custGeom>
          <a:ln w="25399">
            <a:solidFill>
              <a:srgbClr val="919191"/>
            </a:solidFill>
          </a:ln>
        </p:spPr>
        <p:txBody>
          <a:bodyPr wrap="square" lIns="0" tIns="0" rIns="0" bIns="0" rtlCol="0"/>
          <a:lstStyle/>
          <a:p>
            <a:endParaRPr sz="2394" dirty="0"/>
          </a:p>
        </p:txBody>
      </p:sp>
      <p:graphicFrame>
        <p:nvGraphicFramePr>
          <p:cNvPr id="23" name="Diagram 22"/>
          <p:cNvGraphicFramePr/>
          <p:nvPr>
            <p:extLst>
              <p:ext uri="{D42A27DB-BD31-4B8C-83A1-F6EECF244321}">
                <p14:modId xmlns:p14="http://schemas.microsoft.com/office/powerpoint/2010/main" val="1608436249"/>
              </p:ext>
            </p:extLst>
          </p:nvPr>
        </p:nvGraphicFramePr>
        <p:xfrm>
          <a:off x="2130217" y="1524000"/>
          <a:ext cx="3674708" cy="49263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4" name="Title 1">
            <a:extLst>
              <a:ext uri="{FF2B5EF4-FFF2-40B4-BE49-F238E27FC236}">
                <a16:creationId xmlns:a16="http://schemas.microsoft.com/office/drawing/2014/main" id="{3B4A35CB-8C39-5C48-A30F-0ABFC0733010}"/>
              </a:ext>
            </a:extLst>
          </p:cNvPr>
          <p:cNvSpPr txBox="1">
            <a:spLocks/>
          </p:cNvSpPr>
          <p:nvPr/>
        </p:nvSpPr>
        <p:spPr>
          <a:xfrm>
            <a:off x="1775520" y="149212"/>
            <a:ext cx="82296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lvl1pPr algn="ctr" rtl="0" eaLnBrk="0" fontAlgn="base" hangingPunct="0">
              <a:spcBef>
                <a:spcPct val="0"/>
              </a:spcBef>
              <a:spcAft>
                <a:spcPct val="0"/>
              </a:spcAft>
              <a:defRPr sz="4100" b="1" kern="1200">
                <a:ln w="6350">
                  <a:noFill/>
                </a:ln>
                <a:solidFill>
                  <a:schemeClr val="bg1"/>
                </a:solidFill>
                <a:effectLst>
                  <a:outerShdw blurRad="114300" dist="101600" dir="2700000" algn="tl" rotWithShape="0">
                    <a:srgbClr val="000000">
                      <a:alpha val="40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4100" b="1">
                <a:solidFill>
                  <a:schemeClr val="tx1"/>
                </a:solidFill>
                <a:latin typeface="Lucida Sans" charset="0"/>
                <a:ea typeface="ＭＳ Ｐゴシック" charset="0"/>
                <a:cs typeface="ＭＳ Ｐゴシック" charset="0"/>
              </a:defRPr>
            </a:lvl2pPr>
            <a:lvl3pPr algn="ctr" rtl="0" eaLnBrk="0" fontAlgn="base" hangingPunct="0">
              <a:spcBef>
                <a:spcPct val="0"/>
              </a:spcBef>
              <a:spcAft>
                <a:spcPct val="0"/>
              </a:spcAft>
              <a:defRPr sz="4100" b="1">
                <a:solidFill>
                  <a:schemeClr val="tx1"/>
                </a:solidFill>
                <a:latin typeface="Lucida Sans" charset="0"/>
                <a:ea typeface="ＭＳ Ｐゴシック" charset="0"/>
                <a:cs typeface="ＭＳ Ｐゴシック" charset="0"/>
              </a:defRPr>
            </a:lvl3pPr>
            <a:lvl4pPr algn="ctr" rtl="0" eaLnBrk="0" fontAlgn="base" hangingPunct="0">
              <a:spcBef>
                <a:spcPct val="0"/>
              </a:spcBef>
              <a:spcAft>
                <a:spcPct val="0"/>
              </a:spcAft>
              <a:defRPr sz="4100" b="1">
                <a:solidFill>
                  <a:schemeClr val="tx1"/>
                </a:solidFill>
                <a:latin typeface="Lucida Sans" charset="0"/>
                <a:ea typeface="ＭＳ Ｐゴシック" charset="0"/>
                <a:cs typeface="ＭＳ Ｐゴシック" charset="0"/>
              </a:defRPr>
            </a:lvl4pPr>
            <a:lvl5pPr algn="ctr" rtl="0" eaLnBrk="0" fontAlgn="base" hangingPunct="0">
              <a:spcBef>
                <a:spcPct val="0"/>
              </a:spcBef>
              <a:spcAft>
                <a:spcPct val="0"/>
              </a:spcAft>
              <a:defRPr sz="4100" b="1">
                <a:solidFill>
                  <a:schemeClr val="tx1"/>
                </a:solidFill>
                <a:latin typeface="Lucida Sans" charset="0"/>
                <a:ea typeface="ＭＳ Ｐゴシック" charset="0"/>
                <a:cs typeface="ＭＳ Ｐゴシック" charset="0"/>
              </a:defRPr>
            </a:lvl5pPr>
            <a:lvl6pPr marL="457200" algn="ctr" rtl="0" fontAlgn="base">
              <a:spcBef>
                <a:spcPct val="0"/>
              </a:spcBef>
              <a:spcAft>
                <a:spcPct val="0"/>
              </a:spcAft>
              <a:defRPr sz="4100" b="1">
                <a:solidFill>
                  <a:schemeClr val="tx1"/>
                </a:solidFill>
                <a:latin typeface="Lucida Sans" charset="0"/>
                <a:ea typeface="ＭＳ Ｐゴシック" charset="0"/>
              </a:defRPr>
            </a:lvl6pPr>
            <a:lvl7pPr marL="914400" algn="ctr" rtl="0" fontAlgn="base">
              <a:spcBef>
                <a:spcPct val="0"/>
              </a:spcBef>
              <a:spcAft>
                <a:spcPct val="0"/>
              </a:spcAft>
              <a:defRPr sz="4100" b="1">
                <a:solidFill>
                  <a:schemeClr val="tx1"/>
                </a:solidFill>
                <a:latin typeface="Lucida Sans" charset="0"/>
                <a:ea typeface="ＭＳ Ｐゴシック" charset="0"/>
              </a:defRPr>
            </a:lvl7pPr>
            <a:lvl8pPr marL="1371600" algn="ctr" rtl="0" fontAlgn="base">
              <a:spcBef>
                <a:spcPct val="0"/>
              </a:spcBef>
              <a:spcAft>
                <a:spcPct val="0"/>
              </a:spcAft>
              <a:defRPr sz="4100" b="1">
                <a:solidFill>
                  <a:schemeClr val="tx1"/>
                </a:solidFill>
                <a:latin typeface="Lucida Sans" charset="0"/>
                <a:ea typeface="ＭＳ Ｐゴシック" charset="0"/>
              </a:defRPr>
            </a:lvl8pPr>
            <a:lvl9pPr marL="1828800" algn="ctr" rtl="0" fontAlgn="base">
              <a:spcBef>
                <a:spcPct val="0"/>
              </a:spcBef>
              <a:spcAft>
                <a:spcPct val="0"/>
              </a:spcAft>
              <a:defRPr sz="4100" b="1">
                <a:solidFill>
                  <a:schemeClr val="tx1"/>
                </a:solidFill>
                <a:latin typeface="Lucida Sans" charset="0"/>
                <a:ea typeface="ＭＳ Ｐゴシック" charset="0"/>
              </a:defRPr>
            </a:lvl9pPr>
          </a:lstStyle>
          <a:p>
            <a:pPr eaLnBrk="1" fontAlgn="auto" hangingPunct="1">
              <a:spcAft>
                <a:spcPts val="0"/>
              </a:spcAft>
              <a:buClr>
                <a:srgbClr val="000066"/>
              </a:buClr>
              <a:buSzPct val="85000"/>
            </a:pPr>
            <a:r>
              <a:rPr lang="en-US" sz="4000" dirty="0">
                <a:solidFill>
                  <a:schemeClr val="tx1"/>
                </a:solidFill>
                <a:latin typeface="Book Antiqua" panose="02040602050305030304" pitchFamily="18" charset="0"/>
                <a:ea typeface="+mj-ea"/>
                <a:cs typeface="Times New Roman" panose="02020603050405020304" pitchFamily="18" charset="0"/>
              </a:rPr>
              <a:t>Vietnam Health System</a:t>
            </a:r>
            <a:endParaRPr lang="en-GB" sz="4000" dirty="0">
              <a:solidFill>
                <a:schemeClr val="tx1"/>
              </a:solidFill>
              <a:latin typeface="Book Antiqua" panose="02040602050305030304" pitchFamily="18" charset="0"/>
              <a:ea typeface="+mj-ea"/>
              <a:cs typeface="Times New Roman" panose="02020603050405020304" pitchFamily="18" charset="0"/>
            </a:endParaRPr>
          </a:p>
        </p:txBody>
      </p:sp>
      <p:sp>
        <p:nvSpPr>
          <p:cNvPr id="2" name="Rectangle 1">
            <a:extLst>
              <a:ext uri="{FF2B5EF4-FFF2-40B4-BE49-F238E27FC236}">
                <a16:creationId xmlns:a16="http://schemas.microsoft.com/office/drawing/2014/main" id="{6AE47121-5778-8C45-A6ED-5F83773AC92A}"/>
              </a:ext>
            </a:extLst>
          </p:cNvPr>
          <p:cNvSpPr/>
          <p:nvPr/>
        </p:nvSpPr>
        <p:spPr>
          <a:xfrm>
            <a:off x="3831896" y="6565942"/>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3" name="Slide Number Placeholder 2">
            <a:extLst>
              <a:ext uri="{FF2B5EF4-FFF2-40B4-BE49-F238E27FC236}">
                <a16:creationId xmlns:a16="http://schemas.microsoft.com/office/drawing/2014/main" id="{36F46BB8-7BF1-784A-BF89-390C4DE80AEE}"/>
              </a:ext>
            </a:extLst>
          </p:cNvPr>
          <p:cNvSpPr>
            <a:spLocks noGrp="1"/>
          </p:cNvSpPr>
          <p:nvPr>
            <p:ph type="sldNum" sz="quarter" idx="12"/>
          </p:nvPr>
        </p:nvSpPr>
        <p:spPr>
          <a:xfrm>
            <a:off x="9255177" y="6433165"/>
            <a:ext cx="2743200" cy="365125"/>
          </a:xfrm>
        </p:spPr>
        <p:txBody>
          <a:bodyPr/>
          <a:lstStyle/>
          <a:p>
            <a:fld id="{3AFD3060-AFA7-43C8-BC0C-FB1ECB86C25E}" type="slidenum">
              <a:rPr lang="en-US" sz="1400" b="1" smtClean="0">
                <a:solidFill>
                  <a:schemeClr val="tx1">
                    <a:lumMod val="50000"/>
                    <a:lumOff val="50000"/>
                  </a:schemeClr>
                </a:solidFill>
              </a:rPr>
              <a:t>2</a:t>
            </a:fld>
            <a:endParaRPr lang="en-US" sz="1400" b="1" dirty="0">
              <a:solidFill>
                <a:schemeClr val="tx1">
                  <a:lumMod val="50000"/>
                  <a:lumOff val="50000"/>
                </a:schemeClr>
              </a:solidFill>
            </a:endParaRPr>
          </a:p>
        </p:txBody>
      </p:sp>
    </p:spTree>
    <p:extLst>
      <p:ext uri="{BB962C8B-B14F-4D97-AF65-F5344CB8AC3E}">
        <p14:creationId xmlns:p14="http://schemas.microsoft.com/office/powerpoint/2010/main" val="239046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34B07-4E78-FE4E-9EDC-1345634AE627}"/>
              </a:ext>
            </a:extLst>
          </p:cNvPr>
          <p:cNvSpPr>
            <a:spLocks noGrp="1"/>
          </p:cNvSpPr>
          <p:nvPr>
            <p:ph type="title"/>
          </p:nvPr>
        </p:nvSpPr>
        <p:spPr>
          <a:xfrm>
            <a:off x="838200" y="365126"/>
            <a:ext cx="10515600" cy="595574"/>
          </a:xfrm>
        </p:spPr>
        <p:txBody>
          <a:bodyPr>
            <a:normAutofit fontScale="90000"/>
          </a:bodyPr>
          <a:lstStyle/>
          <a:p>
            <a:r>
              <a:rPr lang="en-US" dirty="0"/>
              <a:t>Healthcare Product Categories &amp; Laws</a:t>
            </a:r>
          </a:p>
        </p:txBody>
      </p:sp>
      <p:sp>
        <p:nvSpPr>
          <p:cNvPr id="6" name="Rectangle 5">
            <a:extLst>
              <a:ext uri="{FF2B5EF4-FFF2-40B4-BE49-F238E27FC236}">
                <a16:creationId xmlns:a16="http://schemas.microsoft.com/office/drawing/2014/main" id="{ECF5B694-EB37-C540-A05E-F4ADA4921654}"/>
              </a:ext>
            </a:extLst>
          </p:cNvPr>
          <p:cNvSpPr/>
          <p:nvPr/>
        </p:nvSpPr>
        <p:spPr>
          <a:xfrm>
            <a:off x="838200" y="1291889"/>
            <a:ext cx="2692078" cy="670702"/>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Pharmaceutical Products</a:t>
            </a:r>
          </a:p>
        </p:txBody>
      </p:sp>
      <p:sp>
        <p:nvSpPr>
          <p:cNvPr id="8" name="Rectangle 7">
            <a:extLst>
              <a:ext uri="{FF2B5EF4-FFF2-40B4-BE49-F238E27FC236}">
                <a16:creationId xmlns:a16="http://schemas.microsoft.com/office/drawing/2014/main" id="{8038D841-AD25-034A-9E69-D5B99EDC5100}"/>
              </a:ext>
            </a:extLst>
          </p:cNvPr>
          <p:cNvSpPr/>
          <p:nvPr/>
        </p:nvSpPr>
        <p:spPr>
          <a:xfrm>
            <a:off x="838200" y="2227115"/>
            <a:ext cx="2692078" cy="54057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Biocide</a:t>
            </a:r>
          </a:p>
        </p:txBody>
      </p:sp>
      <p:sp>
        <p:nvSpPr>
          <p:cNvPr id="9" name="Rectangle 8">
            <a:extLst>
              <a:ext uri="{FF2B5EF4-FFF2-40B4-BE49-F238E27FC236}">
                <a16:creationId xmlns:a16="http://schemas.microsoft.com/office/drawing/2014/main" id="{3C9D73EB-221F-0640-B632-FE4ACE1F066D}"/>
              </a:ext>
            </a:extLst>
          </p:cNvPr>
          <p:cNvSpPr/>
          <p:nvPr/>
        </p:nvSpPr>
        <p:spPr>
          <a:xfrm>
            <a:off x="838200" y="3135837"/>
            <a:ext cx="2692078" cy="127999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Medical Devices</a:t>
            </a:r>
          </a:p>
        </p:txBody>
      </p:sp>
      <p:sp>
        <p:nvSpPr>
          <p:cNvPr id="10" name="Rectangle 9">
            <a:extLst>
              <a:ext uri="{FF2B5EF4-FFF2-40B4-BE49-F238E27FC236}">
                <a16:creationId xmlns:a16="http://schemas.microsoft.com/office/drawing/2014/main" id="{5DA24783-FA06-DF4D-B73F-D5E26EBA50A8}"/>
              </a:ext>
            </a:extLst>
          </p:cNvPr>
          <p:cNvSpPr/>
          <p:nvPr/>
        </p:nvSpPr>
        <p:spPr>
          <a:xfrm>
            <a:off x="4205460" y="3135837"/>
            <a:ext cx="7232252" cy="127999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AutoNum type="arabicPeriod"/>
            </a:pPr>
            <a:r>
              <a:rPr lang="en-US" dirty="0">
                <a:solidFill>
                  <a:schemeClr val="tx1"/>
                </a:solidFill>
              </a:rPr>
              <a:t>Managed and regulated by Decree </a:t>
            </a:r>
            <a:r>
              <a:rPr lang="vi-VN">
                <a:solidFill>
                  <a:schemeClr val="tx1"/>
                </a:solidFill>
              </a:rPr>
              <a:t>36/2016/ND-CP; Decree 169/2018/ND-CP; </a:t>
            </a:r>
          </a:p>
          <a:p>
            <a:pPr marL="342900" indent="-342900">
              <a:buFontTx/>
              <a:buAutoNum type="arabicPeriod"/>
            </a:pPr>
            <a:r>
              <a:rPr lang="en-US" altLang="en-US" dirty="0">
                <a:solidFill>
                  <a:srgbClr val="000000"/>
                </a:solidFill>
              </a:rPr>
              <a:t>Insurance law No. 46/2014/QH13 (effective 1.1.2015)/ Circular 40/2015 (Effective 1.1.2016)</a:t>
            </a:r>
            <a:r>
              <a:rPr lang="en-US" altLang="en-US" dirty="0">
                <a:solidFill>
                  <a:schemeClr val="tx1"/>
                </a:solidFill>
              </a:rPr>
              <a:t>; </a:t>
            </a:r>
            <a:r>
              <a:rPr lang="en-US" dirty="0">
                <a:solidFill>
                  <a:schemeClr val="tx1"/>
                </a:solidFill>
              </a:rPr>
              <a:t>Insurance reimbursement: Circular 04/2017/TT-BYT</a:t>
            </a:r>
            <a:endParaRPr lang="vi-VN">
              <a:solidFill>
                <a:schemeClr val="tx1"/>
              </a:solidFill>
            </a:endParaRPr>
          </a:p>
          <a:p>
            <a:r>
              <a:rPr lang="en-US" dirty="0">
                <a:solidFill>
                  <a:schemeClr val="tx1"/>
                </a:solidFill>
              </a:rPr>
              <a:t> </a:t>
            </a:r>
          </a:p>
        </p:txBody>
      </p:sp>
      <p:sp>
        <p:nvSpPr>
          <p:cNvPr id="11" name="Rectangle 10">
            <a:extLst>
              <a:ext uri="{FF2B5EF4-FFF2-40B4-BE49-F238E27FC236}">
                <a16:creationId xmlns:a16="http://schemas.microsoft.com/office/drawing/2014/main" id="{908A9F44-BFEB-3344-9050-F3CF775976F9}"/>
              </a:ext>
            </a:extLst>
          </p:cNvPr>
          <p:cNvSpPr/>
          <p:nvPr/>
        </p:nvSpPr>
        <p:spPr>
          <a:xfrm>
            <a:off x="838200" y="4572001"/>
            <a:ext cx="10599512" cy="20647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vi-VN" u="sng" dirty="0">
                <a:solidFill>
                  <a:schemeClr val="tx1"/>
                </a:solidFill>
              </a:rPr>
              <a:t>Leverage #1</a:t>
            </a:r>
            <a:r>
              <a:rPr lang="vi-VN" dirty="0">
                <a:solidFill>
                  <a:schemeClr val="tx1"/>
                </a:solidFill>
              </a:rPr>
              <a:t>: According to </a:t>
            </a:r>
            <a:r>
              <a:rPr lang="en-US" dirty="0">
                <a:solidFill>
                  <a:schemeClr val="tx1"/>
                </a:solidFill>
              </a:rPr>
              <a:t>Decree </a:t>
            </a:r>
            <a:r>
              <a:rPr lang="vi-VN" dirty="0">
                <a:solidFill>
                  <a:schemeClr val="tx1"/>
                </a:solidFill>
              </a:rPr>
              <a:t>36/2016/ND-CP, Decree169/2018/ND-CP, Product Y is classified as a medical device, and product registration is NOT required.</a:t>
            </a:r>
          </a:p>
          <a:p>
            <a:endParaRPr lang="vi-VN" dirty="0">
              <a:solidFill>
                <a:schemeClr val="tx1"/>
              </a:solidFill>
            </a:endParaRPr>
          </a:p>
          <a:p>
            <a:r>
              <a:rPr lang="vi-VN" u="sng" dirty="0">
                <a:solidFill>
                  <a:schemeClr val="tx1"/>
                </a:solidFill>
              </a:rPr>
              <a:t>Comment #1</a:t>
            </a:r>
            <a:r>
              <a:rPr lang="vi-VN" dirty="0">
                <a:solidFill>
                  <a:schemeClr val="tx1"/>
                </a:solidFill>
              </a:rPr>
              <a:t>: There have been no similar products in Vietnam before. Therefore, Product Y is defined as a new product, and in order for it to be used in Vietnamese hospitals, it must be approved by the Therapy Department of the MOH.</a:t>
            </a:r>
            <a:endParaRPr lang="en-US" dirty="0">
              <a:solidFill>
                <a:schemeClr val="tx1"/>
              </a:solidFill>
            </a:endParaRPr>
          </a:p>
        </p:txBody>
      </p:sp>
      <p:sp>
        <p:nvSpPr>
          <p:cNvPr id="12" name="Rectangle 11">
            <a:extLst>
              <a:ext uri="{FF2B5EF4-FFF2-40B4-BE49-F238E27FC236}">
                <a16:creationId xmlns:a16="http://schemas.microsoft.com/office/drawing/2014/main" id="{097B679F-3B61-D448-85AF-17B0CF163464}"/>
              </a:ext>
            </a:extLst>
          </p:cNvPr>
          <p:cNvSpPr/>
          <p:nvPr/>
        </p:nvSpPr>
        <p:spPr>
          <a:xfrm>
            <a:off x="4205460" y="2227115"/>
            <a:ext cx="7232252" cy="540570"/>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Managed and regulated by Decree 91/2016/ND-CP</a:t>
            </a:r>
            <a:endParaRPr lang="vi-VN">
              <a:solidFill>
                <a:schemeClr val="tx1"/>
              </a:solidFill>
            </a:endParaRPr>
          </a:p>
          <a:p>
            <a:r>
              <a:rPr lang="en-US" dirty="0">
                <a:solidFill>
                  <a:schemeClr val="tx1"/>
                </a:solidFill>
              </a:rPr>
              <a:t> </a:t>
            </a:r>
          </a:p>
        </p:txBody>
      </p:sp>
      <p:sp>
        <p:nvSpPr>
          <p:cNvPr id="13" name="Rectangle 12">
            <a:extLst>
              <a:ext uri="{FF2B5EF4-FFF2-40B4-BE49-F238E27FC236}">
                <a16:creationId xmlns:a16="http://schemas.microsoft.com/office/drawing/2014/main" id="{0DE45173-76C4-0B45-8993-1345B65C85A1}"/>
              </a:ext>
            </a:extLst>
          </p:cNvPr>
          <p:cNvSpPr/>
          <p:nvPr/>
        </p:nvSpPr>
        <p:spPr>
          <a:xfrm>
            <a:off x="4205460" y="1291889"/>
            <a:ext cx="7232252" cy="67070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Managed and regulated by Decree </a:t>
            </a:r>
            <a:r>
              <a:rPr lang="vi-VN">
                <a:solidFill>
                  <a:schemeClr val="tx1"/>
                </a:solidFill>
              </a:rPr>
              <a:t>54/2017/ND-CP; </a:t>
            </a:r>
          </a:p>
          <a:p>
            <a:r>
              <a:rPr lang="vi-VN">
                <a:solidFill>
                  <a:schemeClr val="tx1"/>
                </a:solidFill>
              </a:rPr>
              <a:t>Pharma Law 105/2016/QH13</a:t>
            </a:r>
          </a:p>
          <a:p>
            <a:r>
              <a:rPr lang="en-US" dirty="0">
                <a:solidFill>
                  <a:schemeClr val="tx1"/>
                </a:solidFill>
              </a:rPr>
              <a:t> </a:t>
            </a:r>
          </a:p>
        </p:txBody>
      </p:sp>
      <p:sp>
        <p:nvSpPr>
          <p:cNvPr id="14" name="Rectangle 13">
            <a:extLst>
              <a:ext uri="{FF2B5EF4-FFF2-40B4-BE49-F238E27FC236}">
                <a16:creationId xmlns:a16="http://schemas.microsoft.com/office/drawing/2014/main" id="{D40F3BB2-8ACB-274C-A284-005FF44FEC11}"/>
              </a:ext>
            </a:extLst>
          </p:cNvPr>
          <p:cNvSpPr/>
          <p:nvPr/>
        </p:nvSpPr>
        <p:spPr>
          <a:xfrm>
            <a:off x="3739530" y="6636775"/>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3" name="Slide Number Placeholder 2">
            <a:extLst>
              <a:ext uri="{FF2B5EF4-FFF2-40B4-BE49-F238E27FC236}">
                <a16:creationId xmlns:a16="http://schemas.microsoft.com/office/drawing/2014/main" id="{56F9683E-9627-D74C-A094-1C52D4BA36A7}"/>
              </a:ext>
            </a:extLst>
          </p:cNvPr>
          <p:cNvSpPr>
            <a:spLocks noGrp="1"/>
          </p:cNvSpPr>
          <p:nvPr>
            <p:ph type="sldNum" sz="quarter" idx="12"/>
          </p:nvPr>
        </p:nvSpPr>
        <p:spPr>
          <a:xfrm>
            <a:off x="9300147" y="6387824"/>
            <a:ext cx="2743200" cy="365125"/>
          </a:xfrm>
        </p:spPr>
        <p:txBody>
          <a:bodyPr/>
          <a:lstStyle/>
          <a:p>
            <a:fld id="{3AFD3060-AFA7-43C8-BC0C-FB1ECB86C25E}" type="slidenum">
              <a:rPr lang="en-US" sz="1400" b="1" smtClean="0"/>
              <a:t>3</a:t>
            </a:fld>
            <a:endParaRPr lang="en-US" sz="1400" b="1" dirty="0"/>
          </a:p>
        </p:txBody>
      </p:sp>
    </p:spTree>
    <p:extLst>
      <p:ext uri="{BB962C8B-B14F-4D97-AF65-F5344CB8AC3E}">
        <p14:creationId xmlns:p14="http://schemas.microsoft.com/office/powerpoint/2010/main" val="217817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EDFE-0534-EC4F-B222-3812C81508EF}"/>
              </a:ext>
            </a:extLst>
          </p:cNvPr>
          <p:cNvSpPr>
            <a:spLocks noGrp="1"/>
          </p:cNvSpPr>
          <p:nvPr>
            <p:ph type="title"/>
          </p:nvPr>
        </p:nvSpPr>
        <p:spPr>
          <a:xfrm>
            <a:off x="838200" y="272528"/>
            <a:ext cx="10515600" cy="526126"/>
          </a:xfrm>
        </p:spPr>
        <p:txBody>
          <a:bodyPr>
            <a:normAutofit/>
          </a:bodyPr>
          <a:lstStyle/>
          <a:p>
            <a:r>
              <a:rPr lang="en-US" sz="2800" dirty="0"/>
              <a:t>Healthcare &amp; Health Insurance System</a:t>
            </a:r>
          </a:p>
        </p:txBody>
      </p:sp>
      <p:graphicFrame>
        <p:nvGraphicFramePr>
          <p:cNvPr id="5" name="Diagram 4">
            <a:extLst>
              <a:ext uri="{FF2B5EF4-FFF2-40B4-BE49-F238E27FC236}">
                <a16:creationId xmlns:a16="http://schemas.microsoft.com/office/drawing/2014/main" id="{6B0A2840-A047-564F-B4C9-2BC5779B641D}"/>
              </a:ext>
            </a:extLst>
          </p:cNvPr>
          <p:cNvGraphicFramePr/>
          <p:nvPr>
            <p:extLst>
              <p:ext uri="{D42A27DB-BD31-4B8C-83A1-F6EECF244321}">
                <p14:modId xmlns:p14="http://schemas.microsoft.com/office/powerpoint/2010/main" val="3334932571"/>
              </p:ext>
            </p:extLst>
          </p:nvPr>
        </p:nvGraphicFramePr>
        <p:xfrm>
          <a:off x="838200" y="107386"/>
          <a:ext cx="10515600" cy="4697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146BD1B6-F328-D846-A2EF-3A7FB24135B6}"/>
              </a:ext>
            </a:extLst>
          </p:cNvPr>
          <p:cNvSpPr/>
          <p:nvPr/>
        </p:nvSpPr>
        <p:spPr>
          <a:xfrm>
            <a:off x="299803" y="4569686"/>
            <a:ext cx="11892197" cy="199625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u="sng" dirty="0">
                <a:solidFill>
                  <a:schemeClr val="tx1"/>
                </a:solidFill>
              </a:rPr>
              <a:t>Leverage # 2</a:t>
            </a:r>
            <a:r>
              <a:rPr lang="en-US" sz="1600" dirty="0">
                <a:solidFill>
                  <a:schemeClr val="tx1"/>
                </a:solidFill>
              </a:rPr>
              <a:t>:  Company X can use the existing documents to accelerate reimbursement.</a:t>
            </a:r>
          </a:p>
          <a:p>
            <a:r>
              <a:rPr lang="en-US" sz="1600" dirty="0">
                <a:solidFill>
                  <a:srgbClr val="002060"/>
                </a:solidFill>
              </a:rPr>
              <a:t>1. 5197_QÐ _BYT Establishment of Consulting Council reviewing Product Y_Aug2018</a:t>
            </a:r>
            <a:endParaRPr lang="en-US" sz="1600" i="1" dirty="0">
              <a:solidFill>
                <a:srgbClr val="002060"/>
              </a:solidFill>
            </a:endParaRPr>
          </a:p>
          <a:p>
            <a:r>
              <a:rPr lang="en-US" sz="1600" dirty="0">
                <a:solidFill>
                  <a:srgbClr val="002060"/>
                </a:solidFill>
              </a:rPr>
              <a:t>2. Notice 01-TB-CNTT_Conclusion of Reviewing Council for Product Y _Jan 2019</a:t>
            </a:r>
          </a:p>
          <a:p>
            <a:r>
              <a:rPr lang="en-US" sz="1600" dirty="0">
                <a:solidFill>
                  <a:srgbClr val="002060"/>
                </a:solidFill>
              </a:rPr>
              <a:t>3. Notice 01-TB-CNTT_Conclusion of Reviewing Council for Product Y _Jan 2019</a:t>
            </a:r>
            <a:endParaRPr lang="en-US" sz="1600" u="sng" dirty="0">
              <a:solidFill>
                <a:schemeClr val="tx1"/>
              </a:solidFill>
            </a:endParaRPr>
          </a:p>
          <a:p>
            <a:r>
              <a:rPr lang="en-US" sz="1600" u="sng" dirty="0">
                <a:solidFill>
                  <a:schemeClr val="tx1"/>
                </a:solidFill>
              </a:rPr>
              <a:t>Comment # 2</a:t>
            </a:r>
            <a:r>
              <a:rPr lang="en-US" sz="1600" dirty="0">
                <a:solidFill>
                  <a:schemeClr val="tx1"/>
                </a:solidFill>
              </a:rPr>
              <a:t>: In order to get the Therapy Department to approve </a:t>
            </a:r>
            <a:r>
              <a:rPr lang="en-US" sz="1600" dirty="0">
                <a:solidFill>
                  <a:srgbClr val="002060"/>
                </a:solidFill>
              </a:rPr>
              <a:t>Product Y </a:t>
            </a:r>
            <a:r>
              <a:rPr lang="en-US" sz="1600" dirty="0">
                <a:solidFill>
                  <a:schemeClr val="tx1"/>
                </a:solidFill>
              </a:rPr>
              <a:t>in the hospital therapy/service/technology list, Company X has to work with the top two biggest oncology hospitals in Vietnam ( key influencers) –  National Oncology Institute ( K Institute) and HCMC Oncology Hospitals – to obtain the MOH’s approval for using </a:t>
            </a:r>
            <a:r>
              <a:rPr lang="en-US" sz="1600" dirty="0">
                <a:solidFill>
                  <a:srgbClr val="002060"/>
                </a:solidFill>
              </a:rPr>
              <a:t>Product Y </a:t>
            </a:r>
            <a:r>
              <a:rPr lang="en-US" sz="1600" dirty="0">
                <a:solidFill>
                  <a:schemeClr val="tx1"/>
                </a:solidFill>
              </a:rPr>
              <a:t>in their hospitals. </a:t>
            </a:r>
            <a:br>
              <a:rPr lang="en-US" sz="1600" dirty="0">
                <a:solidFill>
                  <a:srgbClr val="7030A0"/>
                </a:solidFill>
              </a:rPr>
            </a:br>
            <a:endParaRPr lang="en-US" sz="1600" dirty="0">
              <a:solidFill>
                <a:srgbClr val="7030A0"/>
              </a:solidFill>
            </a:endParaRPr>
          </a:p>
        </p:txBody>
      </p:sp>
      <p:sp>
        <p:nvSpPr>
          <p:cNvPr id="9" name="Oval 8">
            <a:extLst>
              <a:ext uri="{FF2B5EF4-FFF2-40B4-BE49-F238E27FC236}">
                <a16:creationId xmlns:a16="http://schemas.microsoft.com/office/drawing/2014/main" id="{D3E11226-945D-914A-8A4E-D50231CE28C6}"/>
              </a:ext>
            </a:extLst>
          </p:cNvPr>
          <p:cNvSpPr/>
          <p:nvPr/>
        </p:nvSpPr>
        <p:spPr>
          <a:xfrm>
            <a:off x="7236277" y="2093669"/>
            <a:ext cx="1858296" cy="880281"/>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016D763-1EE0-A645-B8F2-B918D67A1D81}"/>
              </a:ext>
            </a:extLst>
          </p:cNvPr>
          <p:cNvSpPr/>
          <p:nvPr/>
        </p:nvSpPr>
        <p:spPr>
          <a:xfrm>
            <a:off x="6363664" y="2886856"/>
            <a:ext cx="1858296" cy="1766258"/>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Callout 6">
            <a:extLst>
              <a:ext uri="{FF2B5EF4-FFF2-40B4-BE49-F238E27FC236}">
                <a16:creationId xmlns:a16="http://schemas.microsoft.com/office/drawing/2014/main" id="{CFEA3A59-EB18-E340-BFEC-ED6335009270}"/>
              </a:ext>
            </a:extLst>
          </p:cNvPr>
          <p:cNvSpPr/>
          <p:nvPr/>
        </p:nvSpPr>
        <p:spPr>
          <a:xfrm>
            <a:off x="9094573" y="1567543"/>
            <a:ext cx="2955913" cy="1670882"/>
          </a:xfrm>
          <a:prstGeom prst="lef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002060"/>
                </a:solidFill>
              </a:rPr>
              <a:t>Function:</a:t>
            </a:r>
          </a:p>
          <a:p>
            <a:r>
              <a:rPr lang="en-US" dirty="0">
                <a:solidFill>
                  <a:srgbClr val="002060"/>
                </a:solidFill>
              </a:rPr>
              <a:t>Develop Therapy guideline (SOPs)/ approve new therapies/ services</a:t>
            </a:r>
          </a:p>
        </p:txBody>
      </p:sp>
      <p:sp>
        <p:nvSpPr>
          <p:cNvPr id="3" name="Right Arrow Callout 2">
            <a:extLst>
              <a:ext uri="{FF2B5EF4-FFF2-40B4-BE49-F238E27FC236}">
                <a16:creationId xmlns:a16="http://schemas.microsoft.com/office/drawing/2014/main" id="{0DB32D37-3A60-A04D-8C19-31D4006F5979}"/>
              </a:ext>
            </a:extLst>
          </p:cNvPr>
          <p:cNvSpPr/>
          <p:nvPr/>
        </p:nvSpPr>
        <p:spPr>
          <a:xfrm>
            <a:off x="2088293" y="2973950"/>
            <a:ext cx="4460790" cy="1563327"/>
          </a:xfrm>
          <a:prstGeom prst="right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002060"/>
                </a:solidFill>
              </a:rPr>
              <a:t>Function: </a:t>
            </a:r>
          </a:p>
          <a:p>
            <a:r>
              <a:rPr lang="en-US" dirty="0">
                <a:solidFill>
                  <a:srgbClr val="002060"/>
                </a:solidFill>
              </a:rPr>
              <a:t>Act as key influencers to make the request/ recommendation to adjust/ supplement and/or add new therapies/services</a:t>
            </a:r>
          </a:p>
        </p:txBody>
      </p:sp>
      <p:sp>
        <p:nvSpPr>
          <p:cNvPr id="11" name="Rectangle 10">
            <a:extLst>
              <a:ext uri="{FF2B5EF4-FFF2-40B4-BE49-F238E27FC236}">
                <a16:creationId xmlns:a16="http://schemas.microsoft.com/office/drawing/2014/main" id="{EA35C6FE-F13D-3048-A251-9E2A916C378D}"/>
              </a:ext>
            </a:extLst>
          </p:cNvPr>
          <p:cNvSpPr/>
          <p:nvPr/>
        </p:nvSpPr>
        <p:spPr>
          <a:xfrm>
            <a:off x="3831896" y="6565942"/>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4" name="Slide Number Placeholder 3">
            <a:extLst>
              <a:ext uri="{FF2B5EF4-FFF2-40B4-BE49-F238E27FC236}">
                <a16:creationId xmlns:a16="http://schemas.microsoft.com/office/drawing/2014/main" id="{F231B88D-0222-B940-971D-23C25DD8A892}"/>
              </a:ext>
            </a:extLst>
          </p:cNvPr>
          <p:cNvSpPr>
            <a:spLocks noGrp="1"/>
          </p:cNvSpPr>
          <p:nvPr>
            <p:ph type="sldNum" sz="quarter" idx="12"/>
          </p:nvPr>
        </p:nvSpPr>
        <p:spPr>
          <a:xfrm>
            <a:off x="9307286" y="6508017"/>
            <a:ext cx="2743200" cy="365125"/>
          </a:xfrm>
        </p:spPr>
        <p:txBody>
          <a:bodyPr/>
          <a:lstStyle/>
          <a:p>
            <a:fld id="{3AFD3060-AFA7-43C8-BC0C-FB1ECB86C25E}" type="slidenum">
              <a:rPr lang="en-US" sz="1400" b="1" smtClean="0"/>
              <a:t>4</a:t>
            </a:fld>
            <a:endParaRPr lang="en-US" sz="1400" b="1" dirty="0"/>
          </a:p>
        </p:txBody>
      </p:sp>
    </p:spTree>
    <p:extLst>
      <p:ext uri="{BB962C8B-B14F-4D97-AF65-F5344CB8AC3E}">
        <p14:creationId xmlns:p14="http://schemas.microsoft.com/office/powerpoint/2010/main" val="237098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EDFE-0534-EC4F-B222-3812C81508EF}"/>
              </a:ext>
            </a:extLst>
          </p:cNvPr>
          <p:cNvSpPr>
            <a:spLocks noGrp="1"/>
          </p:cNvSpPr>
          <p:nvPr>
            <p:ph type="title"/>
          </p:nvPr>
        </p:nvSpPr>
        <p:spPr>
          <a:xfrm>
            <a:off x="838200" y="272528"/>
            <a:ext cx="10515600" cy="526126"/>
          </a:xfrm>
        </p:spPr>
        <p:txBody>
          <a:bodyPr>
            <a:normAutofit/>
          </a:bodyPr>
          <a:lstStyle/>
          <a:p>
            <a:r>
              <a:rPr lang="en-US" sz="2800" dirty="0"/>
              <a:t>Healthcare &amp; Health Insurance System</a:t>
            </a:r>
          </a:p>
        </p:txBody>
      </p:sp>
      <p:graphicFrame>
        <p:nvGraphicFramePr>
          <p:cNvPr id="5" name="Diagram 4">
            <a:extLst>
              <a:ext uri="{FF2B5EF4-FFF2-40B4-BE49-F238E27FC236}">
                <a16:creationId xmlns:a16="http://schemas.microsoft.com/office/drawing/2014/main" id="{6B0A2840-A047-564F-B4C9-2BC5779B641D}"/>
              </a:ext>
            </a:extLst>
          </p:cNvPr>
          <p:cNvGraphicFramePr/>
          <p:nvPr>
            <p:extLst>
              <p:ext uri="{D42A27DB-BD31-4B8C-83A1-F6EECF244321}">
                <p14:modId xmlns:p14="http://schemas.microsoft.com/office/powerpoint/2010/main" val="3041472663"/>
              </p:ext>
            </p:extLst>
          </p:nvPr>
        </p:nvGraphicFramePr>
        <p:xfrm>
          <a:off x="838200" y="706056"/>
          <a:ext cx="10515600" cy="4166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146BD1B6-F328-D846-A2EF-3A7FB24135B6}"/>
              </a:ext>
            </a:extLst>
          </p:cNvPr>
          <p:cNvSpPr/>
          <p:nvPr/>
        </p:nvSpPr>
        <p:spPr>
          <a:xfrm>
            <a:off x="-1" y="4922338"/>
            <a:ext cx="12192000" cy="157632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u="sng" dirty="0">
                <a:solidFill>
                  <a:schemeClr val="tx1"/>
                </a:solidFill>
              </a:rPr>
              <a:t>Comment  #3</a:t>
            </a:r>
            <a:r>
              <a:rPr lang="en-US" sz="1400" dirty="0">
                <a:solidFill>
                  <a:schemeClr val="tx1"/>
                </a:solidFill>
              </a:rPr>
              <a:t>: After getting approval in writing from the Therapy Department, work with the Insurance Department </a:t>
            </a:r>
            <a:r>
              <a:rPr lang="en-US" sz="1400" u="sng" dirty="0">
                <a:solidFill>
                  <a:schemeClr val="tx1"/>
                </a:solidFill>
              </a:rPr>
              <a:t>under the MOH </a:t>
            </a:r>
            <a:r>
              <a:rPr lang="en-US" sz="1400" dirty="0">
                <a:solidFill>
                  <a:schemeClr val="tx1"/>
                </a:solidFill>
              </a:rPr>
              <a:t>to get their agreement on listing Product Y in the appendix list of Circular 04 for product reimbursement for the upcoming revision by working with at least two biggest oncology hospitals</a:t>
            </a:r>
            <a:r>
              <a:rPr lang="en-US" sz="1400" b="1" dirty="0">
                <a:solidFill>
                  <a:schemeClr val="tx1"/>
                </a:solidFill>
              </a:rPr>
              <a:t> </a:t>
            </a:r>
            <a:r>
              <a:rPr lang="en-US" sz="1400" dirty="0">
                <a:solidFill>
                  <a:schemeClr val="tx1"/>
                </a:solidFill>
              </a:rPr>
              <a:t>to get them to agree on making the recommendation of the reimbursement for Product Y to the Therapy Department and Insurance Department of the MOH.</a:t>
            </a:r>
          </a:p>
          <a:p>
            <a:r>
              <a:rPr lang="en-US" sz="1400" u="sng" dirty="0">
                <a:solidFill>
                  <a:schemeClr val="tx1"/>
                </a:solidFill>
              </a:rPr>
              <a:t>Comment #4</a:t>
            </a:r>
            <a:r>
              <a:rPr lang="en-US" sz="1400" dirty="0">
                <a:solidFill>
                  <a:schemeClr val="tx1"/>
                </a:solidFill>
              </a:rPr>
              <a:t>: When Product Y is already listed in the appendix  of Circular 04 on product reimbursement, hospitals at all levels have to send tender results to the Health Insurance </a:t>
            </a:r>
            <a:r>
              <a:rPr lang="en-US" sz="1400" u="sng" dirty="0">
                <a:solidFill>
                  <a:schemeClr val="tx1"/>
                </a:solidFill>
              </a:rPr>
              <a:t>under the VIETNAM INSURANCE ASSOCIATION </a:t>
            </a:r>
            <a:r>
              <a:rPr lang="en-US" sz="1400" dirty="0">
                <a:solidFill>
                  <a:schemeClr val="tx1"/>
                </a:solidFill>
              </a:rPr>
              <a:t>in order to get reimbursed for the product.</a:t>
            </a:r>
            <a:r>
              <a:rPr lang="en-US" sz="1400" b="1" dirty="0">
                <a:solidFill>
                  <a:srgbClr val="FF0000"/>
                </a:solidFill>
              </a:rPr>
              <a:t> </a:t>
            </a:r>
            <a:r>
              <a:rPr lang="en-US" sz="1400" dirty="0">
                <a:solidFill>
                  <a:schemeClr val="tx1"/>
                </a:solidFill>
              </a:rPr>
              <a:t>Tenders are required for purchase procurement according to the Vietnamese law. One of the conditions for product reimbursement is that the product must be a tender awarded in hospitals. </a:t>
            </a:r>
          </a:p>
          <a:p>
            <a:pPr marL="342900" indent="-342900">
              <a:buAutoNum type="arabicPeriod"/>
            </a:pPr>
            <a:endParaRPr lang="en-US" sz="1400" dirty="0">
              <a:solidFill>
                <a:schemeClr val="tx1"/>
              </a:solidFill>
            </a:endParaRPr>
          </a:p>
        </p:txBody>
      </p:sp>
      <p:sp>
        <p:nvSpPr>
          <p:cNvPr id="9" name="Oval 8">
            <a:extLst>
              <a:ext uri="{FF2B5EF4-FFF2-40B4-BE49-F238E27FC236}">
                <a16:creationId xmlns:a16="http://schemas.microsoft.com/office/drawing/2014/main" id="{42F148E1-39A5-CB4F-AA08-ABF47BA3F52E}"/>
              </a:ext>
            </a:extLst>
          </p:cNvPr>
          <p:cNvSpPr/>
          <p:nvPr/>
        </p:nvSpPr>
        <p:spPr>
          <a:xfrm>
            <a:off x="5636870" y="2430683"/>
            <a:ext cx="1643605" cy="729205"/>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57BBC8F-61D7-7941-B0A7-DEA7BCF44584}"/>
              </a:ext>
            </a:extLst>
          </p:cNvPr>
          <p:cNvSpPr/>
          <p:nvPr/>
        </p:nvSpPr>
        <p:spPr>
          <a:xfrm>
            <a:off x="6230322" y="3177978"/>
            <a:ext cx="1713055" cy="1748301"/>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08BBBD42-64A8-274B-BEE4-A274DCA74571}"/>
              </a:ext>
            </a:extLst>
          </p:cNvPr>
          <p:cNvSpPr/>
          <p:nvPr/>
        </p:nvSpPr>
        <p:spPr>
          <a:xfrm>
            <a:off x="741742" y="2424373"/>
            <a:ext cx="1643605" cy="729205"/>
          </a:xfrm>
          <a:prstGeom prst="ellipse">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Up Arrow Callout 2">
            <a:extLst>
              <a:ext uri="{FF2B5EF4-FFF2-40B4-BE49-F238E27FC236}">
                <a16:creationId xmlns:a16="http://schemas.microsoft.com/office/drawing/2014/main" id="{8EE5C3DD-1F49-C349-B346-6A41ACA5706D}"/>
              </a:ext>
            </a:extLst>
          </p:cNvPr>
          <p:cNvSpPr/>
          <p:nvPr/>
        </p:nvSpPr>
        <p:spPr>
          <a:xfrm>
            <a:off x="624430" y="3137203"/>
            <a:ext cx="1878227" cy="1233071"/>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002060"/>
                </a:solidFill>
              </a:rPr>
              <a:t>Function: </a:t>
            </a:r>
            <a:r>
              <a:rPr lang="en-US" dirty="0">
                <a:solidFill>
                  <a:srgbClr val="002060"/>
                </a:solidFill>
              </a:rPr>
              <a:t>Insurance payer/ policies deployer</a:t>
            </a:r>
          </a:p>
        </p:txBody>
      </p:sp>
      <p:sp>
        <p:nvSpPr>
          <p:cNvPr id="4" name="Down Arrow Callout 3">
            <a:extLst>
              <a:ext uri="{FF2B5EF4-FFF2-40B4-BE49-F238E27FC236}">
                <a16:creationId xmlns:a16="http://schemas.microsoft.com/office/drawing/2014/main" id="{4C3A4821-6B3B-8042-97E1-E99BB7FD253B}"/>
              </a:ext>
            </a:extLst>
          </p:cNvPr>
          <p:cNvSpPr/>
          <p:nvPr/>
        </p:nvSpPr>
        <p:spPr>
          <a:xfrm rot="1737787">
            <a:off x="6416748" y="577712"/>
            <a:ext cx="2458960" cy="1959818"/>
          </a:xfrm>
          <a:prstGeom prst="down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rgbClr val="002060"/>
                </a:solidFill>
              </a:rPr>
              <a:t>Function:</a:t>
            </a:r>
          </a:p>
          <a:p>
            <a:r>
              <a:rPr lang="en-US" dirty="0">
                <a:solidFill>
                  <a:srgbClr val="002060"/>
                </a:solidFill>
              </a:rPr>
              <a:t>Health Insurance law developer including adjusting/implementing </a:t>
            </a:r>
          </a:p>
        </p:txBody>
      </p:sp>
      <p:sp>
        <p:nvSpPr>
          <p:cNvPr id="12" name="Right Arrow Callout 11">
            <a:extLst>
              <a:ext uri="{FF2B5EF4-FFF2-40B4-BE49-F238E27FC236}">
                <a16:creationId xmlns:a16="http://schemas.microsoft.com/office/drawing/2014/main" id="{E74A343C-AB97-E846-94B7-625FA2F59C40}"/>
              </a:ext>
            </a:extLst>
          </p:cNvPr>
          <p:cNvSpPr/>
          <p:nvPr/>
        </p:nvSpPr>
        <p:spPr>
          <a:xfrm>
            <a:off x="2829697" y="3079271"/>
            <a:ext cx="3756454" cy="1793671"/>
          </a:xfrm>
          <a:prstGeom prst="rightArrowCallout">
            <a:avLst>
              <a:gd name="adj1" fmla="val 25000"/>
              <a:gd name="adj2" fmla="val 25000"/>
              <a:gd name="adj3" fmla="val 25000"/>
              <a:gd name="adj4" fmla="val 759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u="sng" dirty="0">
                <a:solidFill>
                  <a:srgbClr val="002060"/>
                </a:solidFill>
              </a:rPr>
              <a:t>Function: </a:t>
            </a:r>
          </a:p>
          <a:p>
            <a:r>
              <a:rPr lang="en-US" sz="1600" dirty="0">
                <a:solidFill>
                  <a:srgbClr val="002060"/>
                </a:solidFill>
              </a:rPr>
              <a:t>Act as key influencers to make the request/recommendation to adjust/supplement and/or add new therapies/services to the reimbursement list</a:t>
            </a:r>
          </a:p>
        </p:txBody>
      </p:sp>
      <p:sp>
        <p:nvSpPr>
          <p:cNvPr id="13" name="Rectangle 12">
            <a:extLst>
              <a:ext uri="{FF2B5EF4-FFF2-40B4-BE49-F238E27FC236}">
                <a16:creationId xmlns:a16="http://schemas.microsoft.com/office/drawing/2014/main" id="{9E02F09C-0D67-6845-8613-A15B729850CE}"/>
              </a:ext>
            </a:extLst>
          </p:cNvPr>
          <p:cNvSpPr/>
          <p:nvPr/>
        </p:nvSpPr>
        <p:spPr>
          <a:xfrm>
            <a:off x="3831896" y="6617333"/>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6" name="Slide Number Placeholder 5">
            <a:extLst>
              <a:ext uri="{FF2B5EF4-FFF2-40B4-BE49-F238E27FC236}">
                <a16:creationId xmlns:a16="http://schemas.microsoft.com/office/drawing/2014/main" id="{6B428086-2840-9E44-BABE-2C3278B80975}"/>
              </a:ext>
            </a:extLst>
          </p:cNvPr>
          <p:cNvSpPr>
            <a:spLocks noGrp="1"/>
          </p:cNvSpPr>
          <p:nvPr>
            <p:ph type="sldNum" sz="quarter" idx="12"/>
          </p:nvPr>
        </p:nvSpPr>
        <p:spPr>
          <a:xfrm>
            <a:off x="9196457" y="6585472"/>
            <a:ext cx="2743200" cy="365125"/>
          </a:xfrm>
        </p:spPr>
        <p:txBody>
          <a:bodyPr/>
          <a:lstStyle/>
          <a:p>
            <a:fld id="{3AFD3060-AFA7-43C8-BC0C-FB1ECB86C25E}" type="slidenum">
              <a:rPr lang="en-US" sz="1400" b="1" smtClean="0"/>
              <a:t>5</a:t>
            </a:fld>
            <a:endParaRPr lang="en-US" sz="1400" b="1" dirty="0"/>
          </a:p>
        </p:txBody>
      </p:sp>
    </p:spTree>
    <p:extLst>
      <p:ext uri="{BB962C8B-B14F-4D97-AF65-F5344CB8AC3E}">
        <p14:creationId xmlns:p14="http://schemas.microsoft.com/office/powerpoint/2010/main" val="120235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6558724-3119-7146-A790-A370589BB288}"/>
              </a:ext>
            </a:extLst>
          </p:cNvPr>
          <p:cNvGraphicFramePr/>
          <p:nvPr>
            <p:extLst>
              <p:ext uri="{D42A27DB-BD31-4B8C-83A1-F6EECF244321}">
                <p14:modId xmlns:p14="http://schemas.microsoft.com/office/powerpoint/2010/main" val="2865526552"/>
              </p:ext>
            </p:extLst>
          </p:nvPr>
        </p:nvGraphicFramePr>
        <p:xfrm>
          <a:off x="-1164969" y="656284"/>
          <a:ext cx="10151763" cy="408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1F5E1A3A-EA7D-EC40-8EBE-BAAF754BB01C}"/>
              </a:ext>
            </a:extLst>
          </p:cNvPr>
          <p:cNvSpPr>
            <a:spLocks noGrp="1"/>
          </p:cNvSpPr>
          <p:nvPr>
            <p:ph type="title"/>
          </p:nvPr>
        </p:nvSpPr>
        <p:spPr>
          <a:xfrm>
            <a:off x="834081" y="117139"/>
            <a:ext cx="10515600" cy="595574"/>
          </a:xfrm>
        </p:spPr>
        <p:txBody>
          <a:bodyPr>
            <a:normAutofit/>
          </a:bodyPr>
          <a:lstStyle/>
          <a:p>
            <a:r>
              <a:rPr lang="en-US" sz="3200" dirty="0"/>
              <a:t>Health Insurance reimbursement limit</a:t>
            </a:r>
          </a:p>
        </p:txBody>
      </p:sp>
      <p:sp>
        <p:nvSpPr>
          <p:cNvPr id="9" name="Rectangle 8">
            <a:extLst>
              <a:ext uri="{FF2B5EF4-FFF2-40B4-BE49-F238E27FC236}">
                <a16:creationId xmlns:a16="http://schemas.microsoft.com/office/drawing/2014/main" id="{1891E6BC-80C7-CD4F-96E5-A9334DCF67C4}"/>
              </a:ext>
            </a:extLst>
          </p:cNvPr>
          <p:cNvSpPr/>
          <p:nvPr/>
        </p:nvSpPr>
        <p:spPr>
          <a:xfrm>
            <a:off x="7226792" y="410187"/>
            <a:ext cx="4894745" cy="611105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u="sng" dirty="0">
                <a:solidFill>
                  <a:schemeClr val="tx1"/>
                </a:solidFill>
              </a:rPr>
              <a:t>Reference for more details</a:t>
            </a:r>
            <a:r>
              <a:rPr lang="en-US" sz="1400" dirty="0">
                <a:solidFill>
                  <a:schemeClr val="tx1"/>
                </a:solidFill>
              </a:rPr>
              <a:t>: Article 22 of Health Insurance Law 2008 and revised/supplemented in 2014.</a:t>
            </a:r>
          </a:p>
          <a:p>
            <a:r>
              <a:rPr lang="en-US" sz="1400" dirty="0">
                <a:solidFill>
                  <a:schemeClr val="tx1"/>
                </a:solidFill>
              </a:rPr>
              <a:t>The reimbursement rate shall be affected if patients do not follow the tiered health system largely organized by administrative units. District hospitals are the first tier. For example, if a patient goes directly to a city/provincial hospital without a referral from a district hospital, he or she will get lower reimbursement. Patients can get the same amount of insurance reimbursement from public hospitals as private hospitals provided that patients correctly follow the tiered hospital system, but the patient will need to pay the extra cost that private hospitals charge on top of the reimbursed amount: </a:t>
            </a:r>
          </a:p>
          <a:p>
            <a:r>
              <a:rPr lang="en-US" sz="1400" dirty="0">
                <a:solidFill>
                  <a:schemeClr val="tx1"/>
                </a:solidFill>
              </a:rPr>
              <a:t>Tips:</a:t>
            </a:r>
          </a:p>
          <a:p>
            <a:pPr marL="342900" indent="-342900">
              <a:buAutoNum type="arabicPeriod"/>
            </a:pPr>
            <a:r>
              <a:rPr lang="en-US" sz="1400" dirty="0">
                <a:solidFill>
                  <a:schemeClr val="tx1"/>
                </a:solidFill>
              </a:rPr>
              <a:t>Convince Key Influencers at hospitals to launch Product Y for patients who pay out of pocket at least 3-6 months before applying for reimbursement for Product Y</a:t>
            </a:r>
          </a:p>
          <a:p>
            <a:pPr marL="342900" indent="-342900">
              <a:buAutoNum type="arabicPeriod"/>
            </a:pPr>
            <a:r>
              <a:rPr lang="en-US" sz="1400" dirty="0">
                <a:solidFill>
                  <a:schemeClr val="tx1"/>
                </a:solidFill>
              </a:rPr>
              <a:t>Help key decision makers of the insurance associations and departments study Product Y by  participating in their quarterly meetings to introduce the product; Invite them to attend seminars/workshop/events </a:t>
            </a:r>
          </a:p>
          <a:p>
            <a:pPr marL="342900" indent="-342900">
              <a:buFontTx/>
              <a:buAutoNum type="arabicPeriod"/>
            </a:pPr>
            <a:r>
              <a:rPr lang="en-US" sz="1400" dirty="0">
                <a:solidFill>
                  <a:schemeClr val="tx1"/>
                </a:solidFill>
              </a:rPr>
              <a:t>The maximum total reimbursement amount is 45 times the determined monthly minimum wage. The current monthly minimum wage is around  $124 – $179/month. Therefore, the maximum reimbursement amount per treatment time can range from $5,580 to $8,055.  </a:t>
            </a:r>
          </a:p>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p:txBody>
      </p:sp>
      <p:sp>
        <p:nvSpPr>
          <p:cNvPr id="10" name="Rectangle 9">
            <a:extLst>
              <a:ext uri="{FF2B5EF4-FFF2-40B4-BE49-F238E27FC236}">
                <a16:creationId xmlns:a16="http://schemas.microsoft.com/office/drawing/2014/main" id="{1547B717-8C65-7046-A18C-526DE61DDCAB}"/>
              </a:ext>
            </a:extLst>
          </p:cNvPr>
          <p:cNvSpPr/>
          <p:nvPr/>
        </p:nvSpPr>
        <p:spPr>
          <a:xfrm>
            <a:off x="865986" y="4743396"/>
            <a:ext cx="2075935" cy="173628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1. Military personnel</a:t>
            </a:r>
          </a:p>
          <a:p>
            <a:r>
              <a:rPr lang="en-US" sz="1400" dirty="0">
                <a:solidFill>
                  <a:schemeClr val="tx1"/>
                </a:solidFill>
              </a:rPr>
              <a:t>2. </a:t>
            </a:r>
            <a:r>
              <a:rPr lang="en-US" sz="1400" b="1" u="sng" dirty="0">
                <a:solidFill>
                  <a:schemeClr val="tx1"/>
                </a:solidFill>
              </a:rPr>
              <a:t>Children under 6 years old</a:t>
            </a:r>
          </a:p>
          <a:p>
            <a:r>
              <a:rPr lang="en-US" sz="1400" dirty="0">
                <a:solidFill>
                  <a:schemeClr val="tx1"/>
                </a:solidFill>
              </a:rPr>
              <a:t>3. Patients with low income </a:t>
            </a:r>
          </a:p>
          <a:p>
            <a:r>
              <a:rPr lang="en-US" sz="1400" dirty="0">
                <a:solidFill>
                  <a:schemeClr val="tx1"/>
                </a:solidFill>
              </a:rPr>
              <a:t>4. (For further details, please refer to the regulation…)</a:t>
            </a:r>
          </a:p>
        </p:txBody>
      </p:sp>
      <p:sp>
        <p:nvSpPr>
          <p:cNvPr id="11" name="Rectangle 10">
            <a:extLst>
              <a:ext uri="{FF2B5EF4-FFF2-40B4-BE49-F238E27FC236}">
                <a16:creationId xmlns:a16="http://schemas.microsoft.com/office/drawing/2014/main" id="{CFEEA4F1-CF10-4B46-81E1-BA6CD616D7AD}"/>
              </a:ext>
            </a:extLst>
          </p:cNvPr>
          <p:cNvSpPr/>
          <p:nvPr/>
        </p:nvSpPr>
        <p:spPr>
          <a:xfrm>
            <a:off x="3129692" y="4743396"/>
            <a:ext cx="1717589" cy="1677717"/>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1. Direct relatives of military personnel </a:t>
            </a:r>
          </a:p>
          <a:p>
            <a:r>
              <a:rPr lang="en-US" sz="1400" dirty="0">
                <a:solidFill>
                  <a:schemeClr val="tx1"/>
                </a:solidFill>
              </a:rPr>
              <a:t>2. (For further details, please refer to the regulation…)</a:t>
            </a:r>
          </a:p>
        </p:txBody>
      </p:sp>
      <p:sp>
        <p:nvSpPr>
          <p:cNvPr id="12" name="Rectangle 11">
            <a:extLst>
              <a:ext uri="{FF2B5EF4-FFF2-40B4-BE49-F238E27FC236}">
                <a16:creationId xmlns:a16="http://schemas.microsoft.com/office/drawing/2014/main" id="{70F7862C-72DE-C045-ADAB-062E9699EBEA}"/>
              </a:ext>
            </a:extLst>
          </p:cNvPr>
          <p:cNvSpPr/>
          <p:nvPr/>
        </p:nvSpPr>
        <p:spPr>
          <a:xfrm>
            <a:off x="5148261" y="4743396"/>
            <a:ext cx="1556952" cy="156057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chemeClr val="tx1"/>
                </a:solidFill>
              </a:rPr>
              <a:t>1. Others</a:t>
            </a:r>
          </a:p>
        </p:txBody>
      </p:sp>
      <p:sp>
        <p:nvSpPr>
          <p:cNvPr id="13" name="Rectangle 12">
            <a:extLst>
              <a:ext uri="{FF2B5EF4-FFF2-40B4-BE49-F238E27FC236}">
                <a16:creationId xmlns:a16="http://schemas.microsoft.com/office/drawing/2014/main" id="{4ECB0E59-F8A7-6742-A160-7F442295AFB3}"/>
              </a:ext>
            </a:extLst>
          </p:cNvPr>
          <p:cNvSpPr/>
          <p:nvPr/>
        </p:nvSpPr>
        <p:spPr>
          <a:xfrm>
            <a:off x="3397181" y="6581303"/>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2" name="Slide Number Placeholder 1">
            <a:extLst>
              <a:ext uri="{FF2B5EF4-FFF2-40B4-BE49-F238E27FC236}">
                <a16:creationId xmlns:a16="http://schemas.microsoft.com/office/drawing/2014/main" id="{D2CFE861-0529-B04F-B51B-EF08D45F0657}"/>
              </a:ext>
            </a:extLst>
          </p:cNvPr>
          <p:cNvSpPr>
            <a:spLocks noGrp="1"/>
          </p:cNvSpPr>
          <p:nvPr>
            <p:ph type="sldNum" sz="quarter" idx="12"/>
          </p:nvPr>
        </p:nvSpPr>
        <p:spPr>
          <a:xfrm>
            <a:off x="9365293" y="6498198"/>
            <a:ext cx="2743200" cy="365125"/>
          </a:xfrm>
        </p:spPr>
        <p:txBody>
          <a:bodyPr/>
          <a:lstStyle/>
          <a:p>
            <a:fld id="{3AFD3060-AFA7-43C8-BC0C-FB1ECB86C25E}" type="slidenum">
              <a:rPr lang="en-US" sz="1400" b="1" smtClean="0">
                <a:solidFill>
                  <a:schemeClr val="tx1">
                    <a:lumMod val="50000"/>
                    <a:lumOff val="50000"/>
                  </a:schemeClr>
                </a:solidFill>
              </a:rPr>
              <a:t>6</a:t>
            </a:fld>
            <a:endParaRPr lang="en-US" sz="1400" b="1" dirty="0">
              <a:solidFill>
                <a:schemeClr val="tx1">
                  <a:lumMod val="50000"/>
                  <a:lumOff val="50000"/>
                </a:schemeClr>
              </a:solidFill>
            </a:endParaRPr>
          </a:p>
        </p:txBody>
      </p:sp>
    </p:spTree>
    <p:extLst>
      <p:ext uri="{BB962C8B-B14F-4D97-AF65-F5344CB8AC3E}">
        <p14:creationId xmlns:p14="http://schemas.microsoft.com/office/powerpoint/2010/main" val="416828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6558724-3119-7146-A790-A370589BB288}"/>
              </a:ext>
            </a:extLst>
          </p:cNvPr>
          <p:cNvGraphicFramePr/>
          <p:nvPr>
            <p:extLst>
              <p:ext uri="{D42A27DB-BD31-4B8C-83A1-F6EECF244321}">
                <p14:modId xmlns:p14="http://schemas.microsoft.com/office/powerpoint/2010/main" val="201104211"/>
              </p:ext>
            </p:extLst>
          </p:nvPr>
        </p:nvGraphicFramePr>
        <p:xfrm>
          <a:off x="-1205472" y="976032"/>
          <a:ext cx="10151763" cy="408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1F5E1A3A-EA7D-EC40-8EBE-BAAF754BB01C}"/>
              </a:ext>
            </a:extLst>
          </p:cNvPr>
          <p:cNvSpPr>
            <a:spLocks noGrp="1"/>
          </p:cNvSpPr>
          <p:nvPr>
            <p:ph type="title"/>
          </p:nvPr>
        </p:nvSpPr>
        <p:spPr>
          <a:xfrm>
            <a:off x="838200" y="278629"/>
            <a:ext cx="10515600" cy="595574"/>
          </a:xfrm>
        </p:spPr>
        <p:txBody>
          <a:bodyPr>
            <a:normAutofit/>
          </a:bodyPr>
          <a:lstStyle/>
          <a:p>
            <a:r>
              <a:rPr lang="en-US" sz="3200" dirty="0"/>
              <a:t>Health Insurance reimbursement Product List</a:t>
            </a:r>
          </a:p>
        </p:txBody>
      </p:sp>
      <p:sp>
        <p:nvSpPr>
          <p:cNvPr id="9" name="Rectangle 8">
            <a:extLst>
              <a:ext uri="{FF2B5EF4-FFF2-40B4-BE49-F238E27FC236}">
                <a16:creationId xmlns:a16="http://schemas.microsoft.com/office/drawing/2014/main" id="{1891E6BC-80C7-CD4F-96E5-A9334DCF67C4}"/>
              </a:ext>
            </a:extLst>
          </p:cNvPr>
          <p:cNvSpPr/>
          <p:nvPr/>
        </p:nvSpPr>
        <p:spPr>
          <a:xfrm>
            <a:off x="6981569" y="976032"/>
            <a:ext cx="4670852" cy="4905935"/>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u="sng" dirty="0">
                <a:solidFill>
                  <a:schemeClr val="tx1"/>
                </a:solidFill>
              </a:rPr>
              <a:t>Reference for more details</a:t>
            </a:r>
            <a:r>
              <a:rPr lang="en-US" sz="1400" dirty="0">
                <a:solidFill>
                  <a:schemeClr val="tx1"/>
                </a:solidFill>
              </a:rPr>
              <a:t>:  No.04/2017/TT-BYT on promulgating the schedule, rates and conditions of payment of costs of covered medical supplies to health insurance participants</a:t>
            </a:r>
          </a:p>
          <a:p>
            <a:endParaRPr lang="en-US" sz="1400" dirty="0">
              <a:solidFill>
                <a:schemeClr val="tx1"/>
              </a:solidFill>
            </a:endParaRPr>
          </a:p>
          <a:p>
            <a:r>
              <a:rPr lang="en-US" sz="1400" dirty="0">
                <a:solidFill>
                  <a:schemeClr val="tx1"/>
                </a:solidFill>
              </a:rPr>
              <a:t>Tips:</a:t>
            </a:r>
          </a:p>
          <a:p>
            <a:r>
              <a:rPr lang="en-US" sz="1400" dirty="0">
                <a:solidFill>
                  <a:schemeClr val="tx1"/>
                </a:solidFill>
              </a:rPr>
              <a:t>4. One of the most serious concerns from the government is how to manage the health insurance fund so that it is NOT misused.</a:t>
            </a:r>
          </a:p>
          <a:p>
            <a:r>
              <a:rPr lang="en-US" sz="1400" dirty="0">
                <a:solidFill>
                  <a:schemeClr val="tx1"/>
                </a:solidFill>
              </a:rPr>
              <a:t>Therefore, we need to:</a:t>
            </a:r>
          </a:p>
          <a:p>
            <a:r>
              <a:rPr lang="en-US" sz="1400" dirty="0">
                <a:solidFill>
                  <a:schemeClr val="tx1"/>
                </a:solidFill>
              </a:rPr>
              <a:t>a) Ensure that both the insurance association and the specific department clearly understand how to properly monitor hospitals/doctors to make sure that they use Product Y for the right indications and that they do not take advantage of the insurance fund. </a:t>
            </a:r>
          </a:p>
          <a:p>
            <a:r>
              <a:rPr lang="en-US" sz="1400" dirty="0">
                <a:solidFill>
                  <a:schemeClr val="tx1"/>
                </a:solidFill>
              </a:rPr>
              <a:t>b) Estimate the total amount of insurance spent if Product Y is reimbursed 100% so that Company X can come up with the appropriate approaches for different milestones at different times. </a:t>
            </a:r>
          </a:p>
          <a:p>
            <a:r>
              <a:rPr lang="en-US" sz="1400" dirty="0">
                <a:solidFill>
                  <a:schemeClr val="tx1"/>
                </a:solidFill>
              </a:rPr>
              <a:t>Ex:  One of the possible approaches is to first ask for insurance for children under 6 years of age as the first step OR ask for 50% reimbursement instead of 100% in the beginning.</a:t>
            </a:r>
          </a:p>
          <a:p>
            <a:endParaRPr lang="en-US" sz="1400" dirty="0">
              <a:solidFill>
                <a:schemeClr val="tx1"/>
              </a:solidFill>
            </a:endParaRPr>
          </a:p>
          <a:p>
            <a:pPr marL="342900" indent="-342900">
              <a:buAutoNum type="arabicPeriod"/>
            </a:pPr>
            <a:endParaRPr lang="en-US" sz="1400" dirty="0">
              <a:solidFill>
                <a:schemeClr val="tx1"/>
              </a:solidFill>
            </a:endParaRPr>
          </a:p>
          <a:p>
            <a:endParaRPr lang="en-US" sz="1400" dirty="0">
              <a:solidFill>
                <a:schemeClr val="tx1"/>
              </a:solidFill>
            </a:endParaRPr>
          </a:p>
          <a:p>
            <a:endParaRPr lang="en-US" sz="1400" dirty="0">
              <a:solidFill>
                <a:schemeClr val="tx1"/>
              </a:solidFill>
            </a:endParaRPr>
          </a:p>
        </p:txBody>
      </p:sp>
      <p:sp>
        <p:nvSpPr>
          <p:cNvPr id="2" name="Up Arrow Callout 1">
            <a:extLst>
              <a:ext uri="{FF2B5EF4-FFF2-40B4-BE49-F238E27FC236}">
                <a16:creationId xmlns:a16="http://schemas.microsoft.com/office/drawing/2014/main" id="{CE55FEE7-F41A-2043-90C3-E0095EF08EF8}"/>
              </a:ext>
            </a:extLst>
          </p:cNvPr>
          <p:cNvSpPr/>
          <p:nvPr/>
        </p:nvSpPr>
        <p:spPr>
          <a:xfrm>
            <a:off x="275968" y="5063143"/>
            <a:ext cx="2162432" cy="1677717"/>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rgbClr val="002060"/>
                </a:solidFill>
              </a:rPr>
              <a:t>Ex: suture is NOT reimbursed individually because it is included in standard surgery cost reimbursement.</a:t>
            </a:r>
          </a:p>
          <a:p>
            <a:endParaRPr lang="en-US" sz="1400" dirty="0">
              <a:solidFill>
                <a:srgbClr val="002060"/>
              </a:solidFill>
            </a:endParaRPr>
          </a:p>
          <a:p>
            <a:r>
              <a:rPr lang="en-US" sz="1400" dirty="0">
                <a:solidFill>
                  <a:srgbClr val="002060"/>
                </a:solidFill>
              </a:rPr>
              <a:t> </a:t>
            </a:r>
          </a:p>
        </p:txBody>
      </p:sp>
      <p:sp>
        <p:nvSpPr>
          <p:cNvPr id="13" name="Up Arrow Callout 12">
            <a:extLst>
              <a:ext uri="{FF2B5EF4-FFF2-40B4-BE49-F238E27FC236}">
                <a16:creationId xmlns:a16="http://schemas.microsoft.com/office/drawing/2014/main" id="{B0794D27-B10F-4A4A-A5C4-C1960C83E0A6}"/>
              </a:ext>
            </a:extLst>
          </p:cNvPr>
          <p:cNvSpPr/>
          <p:nvPr/>
        </p:nvSpPr>
        <p:spPr>
          <a:xfrm>
            <a:off x="2582563" y="5078476"/>
            <a:ext cx="2255107" cy="1677717"/>
          </a:xfrm>
          <a:prstGeom prst="upArrowCallout">
            <a:avLst>
              <a:gd name="adj1" fmla="val 25000"/>
              <a:gd name="adj2" fmla="val 25000"/>
              <a:gd name="adj3" fmla="val 22304"/>
              <a:gd name="adj4" fmla="val 7198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rgbClr val="002060"/>
                </a:solidFill>
              </a:rPr>
              <a:t>Ex: dialyzer is not reimbursed because it is included in the reimbursement for hemodialysis treatment.</a:t>
            </a:r>
          </a:p>
          <a:p>
            <a:endParaRPr lang="en-US" sz="1400" dirty="0">
              <a:solidFill>
                <a:srgbClr val="002060"/>
              </a:solidFill>
            </a:endParaRPr>
          </a:p>
        </p:txBody>
      </p:sp>
      <p:sp>
        <p:nvSpPr>
          <p:cNvPr id="14" name="Up Arrow Callout 13">
            <a:extLst>
              <a:ext uri="{FF2B5EF4-FFF2-40B4-BE49-F238E27FC236}">
                <a16:creationId xmlns:a16="http://schemas.microsoft.com/office/drawing/2014/main" id="{C1AF2E74-4576-A446-8C82-55614B9C8912}"/>
              </a:ext>
            </a:extLst>
          </p:cNvPr>
          <p:cNvSpPr/>
          <p:nvPr/>
        </p:nvSpPr>
        <p:spPr>
          <a:xfrm>
            <a:off x="4981833" y="3608174"/>
            <a:ext cx="1843510" cy="2971197"/>
          </a:xfrm>
          <a:prstGeom prst="upArrowCallout">
            <a:avLst>
              <a:gd name="adj1" fmla="val 25000"/>
              <a:gd name="adj2" fmla="val 25000"/>
              <a:gd name="adj3" fmla="val 25000"/>
              <a:gd name="adj4" fmla="val 743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a:solidFill>
                  <a:srgbClr val="002060"/>
                </a:solidFill>
              </a:rPr>
              <a:t>Ex:</a:t>
            </a:r>
          </a:p>
          <a:p>
            <a:r>
              <a:rPr lang="en-US" sz="1400" dirty="0">
                <a:solidFill>
                  <a:srgbClr val="002060"/>
                </a:solidFill>
              </a:rPr>
              <a:t>Patient can get Heart Valve reimbursed separately from the cardiac surgery package cost as it is not in the product list of products that are not reimbursed individually.</a:t>
            </a:r>
          </a:p>
        </p:txBody>
      </p:sp>
      <p:sp>
        <p:nvSpPr>
          <p:cNvPr id="10" name="Rectangle 9">
            <a:extLst>
              <a:ext uri="{FF2B5EF4-FFF2-40B4-BE49-F238E27FC236}">
                <a16:creationId xmlns:a16="http://schemas.microsoft.com/office/drawing/2014/main" id="{332D30AD-E365-E84E-A504-5F6EC52B0E85}"/>
              </a:ext>
            </a:extLst>
          </p:cNvPr>
          <p:cNvSpPr/>
          <p:nvPr/>
        </p:nvSpPr>
        <p:spPr>
          <a:xfrm>
            <a:off x="4149439" y="6625652"/>
            <a:ext cx="4796852" cy="23234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200" i="1" dirty="0"/>
              <a:t>Confidential Pacific Bridge Medical 2023</a:t>
            </a:r>
          </a:p>
        </p:txBody>
      </p:sp>
      <p:sp>
        <p:nvSpPr>
          <p:cNvPr id="3" name="Slide Number Placeholder 2">
            <a:extLst>
              <a:ext uri="{FF2B5EF4-FFF2-40B4-BE49-F238E27FC236}">
                <a16:creationId xmlns:a16="http://schemas.microsoft.com/office/drawing/2014/main" id="{A5AABBB6-FCAF-0546-A511-9DC9AEC33657}"/>
              </a:ext>
            </a:extLst>
          </p:cNvPr>
          <p:cNvSpPr>
            <a:spLocks noGrp="1"/>
          </p:cNvSpPr>
          <p:nvPr>
            <p:ph type="sldNum" sz="quarter" idx="12"/>
          </p:nvPr>
        </p:nvSpPr>
        <p:spPr>
          <a:xfrm>
            <a:off x="8946291" y="6375735"/>
            <a:ext cx="2743200" cy="365125"/>
          </a:xfrm>
        </p:spPr>
        <p:txBody>
          <a:bodyPr/>
          <a:lstStyle/>
          <a:p>
            <a:fld id="{3AFD3060-AFA7-43C8-BC0C-FB1ECB86C25E}" type="slidenum">
              <a:rPr lang="en-US" sz="1400" b="1" smtClean="0">
                <a:solidFill>
                  <a:schemeClr val="tx1">
                    <a:lumMod val="50000"/>
                    <a:lumOff val="50000"/>
                  </a:schemeClr>
                </a:solidFill>
              </a:rPr>
              <a:t>7</a:t>
            </a:fld>
            <a:endParaRPr lang="en-US" sz="1400" b="1" dirty="0">
              <a:solidFill>
                <a:schemeClr val="tx1">
                  <a:lumMod val="50000"/>
                  <a:lumOff val="50000"/>
                </a:schemeClr>
              </a:solidFill>
            </a:endParaRPr>
          </a:p>
        </p:txBody>
      </p:sp>
    </p:spTree>
    <p:extLst>
      <p:ext uri="{BB962C8B-B14F-4D97-AF65-F5344CB8AC3E}">
        <p14:creationId xmlns:p14="http://schemas.microsoft.com/office/powerpoint/2010/main" val="36793153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11707</TotalTime>
  <Words>1356</Words>
  <Application>Microsoft Macintosh PowerPoint</Application>
  <PresentationFormat>Widescreen</PresentationFormat>
  <Paragraphs>143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 Antiqua</vt:lpstr>
      <vt:lpstr>Calibri</vt:lpstr>
      <vt:lpstr>Calibri Light</vt:lpstr>
      <vt:lpstr>Times New Roman</vt:lpstr>
      <vt:lpstr>Office Theme</vt:lpstr>
      <vt:lpstr>Vietnam Medical Device Reimbursement Report </vt:lpstr>
      <vt:lpstr>PowerPoint Presentation</vt:lpstr>
      <vt:lpstr>Healthcare Product Categories &amp; Laws</vt:lpstr>
      <vt:lpstr>Healthcare &amp; Health Insurance System</vt:lpstr>
      <vt:lpstr>Healthcare &amp; Health Insurance System</vt:lpstr>
      <vt:lpstr>Health Insurance reimbursement limit</vt:lpstr>
      <vt:lpstr>Health Insurance reimbursement Product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Alessandro Campiolli’s ask:   List of reimbursement consultants and potential reimbursement advisors</dc:title>
  <dc:creator>Fernanda de Oliveira Machado</dc:creator>
  <cp:lastModifiedBy>Tran Doan</cp:lastModifiedBy>
  <cp:revision>134</cp:revision>
  <cp:lastPrinted>2019-08-12T16:22:40Z</cp:lastPrinted>
  <dcterms:created xsi:type="dcterms:W3CDTF">2019-01-31T19:40:08Z</dcterms:created>
  <dcterms:modified xsi:type="dcterms:W3CDTF">2023-08-31T13:06:07Z</dcterms:modified>
</cp:coreProperties>
</file>